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73" r:id="rId7"/>
    <p:sldId id="258" r:id="rId8"/>
    <p:sldId id="275" r:id="rId9"/>
    <p:sldId id="270" r:id="rId10"/>
    <p:sldId id="260" r:id="rId11"/>
    <p:sldId id="262" r:id="rId12"/>
    <p:sldId id="271" r:id="rId13"/>
    <p:sldId id="274" r:id="rId14"/>
    <p:sldId id="263" r:id="rId15"/>
    <p:sldId id="276" r:id="rId16"/>
  </p:sldIdLst>
  <p:sldSz cx="12192000" cy="6858000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E05600-D32C-4A78-BA6E-A061B00625BD}" v="9" dt="2021-03-29T16:27:37.323"/>
    <p1510:client id="{2253D6DE-9894-45CC-9F7B-D697046E2C5D}" v="85" dt="2021-12-26T17:19:48.162"/>
    <p1510:client id="{27AFCCD8-86B1-471C-8EE4-50A1EC41DFE1}" v="43" dt="2023-02-05T07:52:44.716"/>
    <p1510:client id="{33764F21-7C78-4A2F-9591-0264E1533BE6}" v="2" dt="2022-05-20T08:18:53.914"/>
    <p1510:client id="{37441A20-788D-4D90-A477-B7076C4D2A4D}" v="18" dt="2021-12-26T17:21:29.626"/>
    <p1510:client id="{3B6435AD-85E6-429F-A836-133BA34B5C1B}" v="2" dt="2023-04-28T05:09:12.042"/>
    <p1510:client id="{3B9E5494-40F9-46D6-ADA9-8D57AB7C5886}" v="15" dt="2022-04-21T12:43:30.692"/>
    <p1510:client id="{4FDB01DE-FF79-4867-BAC6-1C4F499AF747}" v="2" dt="2023-04-27T16:05:35.706"/>
    <p1510:client id="{682111BA-B56A-446B-A72B-A280E7DB5926}" v="165" dt="2021-03-28T18:42:48.480"/>
    <p1510:client id="{7A185BA2-51D0-4E14-B1B2-F46B188A2B63}" v="10" dt="2021-03-29T18:21:21.128"/>
    <p1510:client id="{B4C25046-C760-41E3-9199-C9DEB13D4600}" v="3" dt="2023-02-05T07:46:57.996"/>
    <p1510:client id="{CAC2B0F6-54A5-4658-A636-176F0F1BC938}" v="335" dt="2021-07-21T10:40:55.393"/>
    <p1510:client id="{D740D466-55A0-483E-A594-6B064DA5C00B}" v="81" dt="2021-07-21T10:12:49.643"/>
    <p1510:client id="{DEBE2F0E-985A-4511-ACE8-B229087F12C9}" v="4" dt="2022-05-18T19:38:58.238"/>
    <p1510:client id="{E068FD2D-433D-4F9C-96BE-2ADCAE65551C}" v="9" dt="2022-03-27T18:10:41.404"/>
    <p1510:client id="{EF299494-F7AE-4EE8-A8CF-792174FB17AC}" v="2" dt="2023-04-16T16:04:00.8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ddels stil 2 -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4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Rune Berdal" userId="S::4998461@id.nif.no::21a91209-6737-478d-8899-5d41999cebb2" providerId="AD" clId="Web-{CAC2B0F6-54A5-4658-A636-176F0F1BC938}"/>
    <pc:docChg chg="addSld modSld">
      <pc:chgData name="Jan Rune Berdal" userId="S::4998461@id.nif.no::21a91209-6737-478d-8899-5d41999cebb2" providerId="AD" clId="Web-{CAC2B0F6-54A5-4658-A636-176F0F1BC938}" dt="2021-07-21T10:40:47.612" v="287"/>
      <pc:docMkLst>
        <pc:docMk/>
      </pc:docMkLst>
      <pc:sldChg chg="modSp">
        <pc:chgData name="Jan Rune Berdal" userId="S::4998461@id.nif.no::21a91209-6737-478d-8899-5d41999cebb2" providerId="AD" clId="Web-{CAC2B0F6-54A5-4658-A636-176F0F1BC938}" dt="2021-07-21T10:40:47.612" v="287"/>
        <pc:sldMkLst>
          <pc:docMk/>
          <pc:sldMk cId="1438637458" sldId="258"/>
        </pc:sldMkLst>
        <pc:spChg chg="mod">
          <ac:chgData name="Jan Rune Berdal" userId="S::4998461@id.nif.no::21a91209-6737-478d-8899-5d41999cebb2" providerId="AD" clId="Web-{CAC2B0F6-54A5-4658-A636-176F0F1BC938}" dt="2021-07-21T10:30:38.953" v="15" actId="20577"/>
          <ac:spMkLst>
            <pc:docMk/>
            <pc:sldMk cId="1438637458" sldId="258"/>
            <ac:spMk id="2" creationId="{00000000-0000-0000-0000-000000000000}"/>
          </ac:spMkLst>
        </pc:spChg>
        <pc:spChg chg="mod">
          <ac:chgData name="Jan Rune Berdal" userId="S::4998461@id.nif.no::21a91209-6737-478d-8899-5d41999cebb2" providerId="AD" clId="Web-{CAC2B0F6-54A5-4658-A636-176F0F1BC938}" dt="2021-07-21T10:30:45" v="16" actId="20577"/>
          <ac:spMkLst>
            <pc:docMk/>
            <pc:sldMk cId="1438637458" sldId="258"/>
            <ac:spMk id="3" creationId="{00000000-0000-0000-0000-000000000000}"/>
          </ac:spMkLst>
        </pc:spChg>
        <pc:spChg chg="mod">
          <ac:chgData name="Jan Rune Berdal" userId="S::4998461@id.nif.no::21a91209-6737-478d-8899-5d41999cebb2" providerId="AD" clId="Web-{CAC2B0F6-54A5-4658-A636-176F0F1BC938}" dt="2021-07-21T10:31:00.891" v="18" actId="20577"/>
          <ac:spMkLst>
            <pc:docMk/>
            <pc:sldMk cId="1438637458" sldId="258"/>
            <ac:spMk id="13" creationId="{00000000-0000-0000-0000-000000000000}"/>
          </ac:spMkLst>
        </pc:spChg>
        <pc:graphicFrameChg chg="mod modGraphic">
          <ac:chgData name="Jan Rune Berdal" userId="S::4998461@id.nif.no::21a91209-6737-478d-8899-5d41999cebb2" providerId="AD" clId="Web-{CAC2B0F6-54A5-4658-A636-176F0F1BC938}" dt="2021-07-21T10:40:47.612" v="287"/>
          <ac:graphicFrameMkLst>
            <pc:docMk/>
            <pc:sldMk cId="1438637458" sldId="258"/>
            <ac:graphicFrameMk id="11" creationId="{00000000-0000-0000-0000-000000000000}"/>
          </ac:graphicFrameMkLst>
        </pc:graphicFrameChg>
        <pc:graphicFrameChg chg="mod modGraphic">
          <ac:chgData name="Jan Rune Berdal" userId="S::4998461@id.nif.no::21a91209-6737-478d-8899-5d41999cebb2" providerId="AD" clId="Web-{CAC2B0F6-54A5-4658-A636-176F0F1BC938}" dt="2021-07-21T10:38:34.979" v="245"/>
          <ac:graphicFrameMkLst>
            <pc:docMk/>
            <pc:sldMk cId="1438637458" sldId="258"/>
            <ac:graphicFrameMk id="12" creationId="{00000000-0000-0000-0000-000000000000}"/>
          </ac:graphicFrameMkLst>
        </pc:graphicFrameChg>
        <pc:picChg chg="mod">
          <ac:chgData name="Jan Rune Berdal" userId="S::4998461@id.nif.no::21a91209-6737-478d-8899-5d41999cebb2" providerId="AD" clId="Web-{CAC2B0F6-54A5-4658-A636-176F0F1BC938}" dt="2021-07-21T10:30:26.999" v="7" actId="14100"/>
          <ac:picMkLst>
            <pc:docMk/>
            <pc:sldMk cId="1438637458" sldId="258"/>
            <ac:picMk id="7" creationId="{00000000-0000-0000-0000-000000000000}"/>
          </ac:picMkLst>
        </pc:picChg>
        <pc:picChg chg="mod">
          <ac:chgData name="Jan Rune Berdal" userId="S::4998461@id.nif.no::21a91209-6737-478d-8899-5d41999cebb2" providerId="AD" clId="Web-{CAC2B0F6-54A5-4658-A636-176F0F1BC938}" dt="2021-07-21T10:30:57.079" v="17"/>
          <ac:picMkLst>
            <pc:docMk/>
            <pc:sldMk cId="1438637458" sldId="258"/>
            <ac:picMk id="8" creationId="{00000000-0000-0000-0000-000000000000}"/>
          </ac:picMkLst>
        </pc:picChg>
      </pc:sldChg>
      <pc:sldChg chg="modSp">
        <pc:chgData name="Jan Rune Berdal" userId="S::4998461@id.nif.no::21a91209-6737-478d-8899-5d41999cebb2" providerId="AD" clId="Web-{CAC2B0F6-54A5-4658-A636-176F0F1BC938}" dt="2021-07-21T10:28:08.007" v="0"/>
        <pc:sldMkLst>
          <pc:docMk/>
          <pc:sldMk cId="3817671050" sldId="260"/>
        </pc:sldMkLst>
        <pc:picChg chg="mod">
          <ac:chgData name="Jan Rune Berdal" userId="S::4998461@id.nif.no::21a91209-6737-478d-8899-5d41999cebb2" providerId="AD" clId="Web-{CAC2B0F6-54A5-4658-A636-176F0F1BC938}" dt="2021-07-21T10:28:08.007" v="0"/>
          <ac:picMkLst>
            <pc:docMk/>
            <pc:sldMk cId="3817671050" sldId="260"/>
            <ac:picMk id="10" creationId="{00000000-0000-0000-0000-000000000000}"/>
          </ac:picMkLst>
        </pc:picChg>
      </pc:sldChg>
      <pc:sldChg chg="add replId">
        <pc:chgData name="Jan Rune Berdal" userId="S::4998461@id.nif.no::21a91209-6737-478d-8899-5d41999cebb2" providerId="AD" clId="Web-{CAC2B0F6-54A5-4658-A636-176F0F1BC938}" dt="2021-07-21T10:28:58.603" v="1"/>
        <pc:sldMkLst>
          <pc:docMk/>
          <pc:sldMk cId="1193202334" sldId="272"/>
        </pc:sldMkLst>
      </pc:sldChg>
    </pc:docChg>
  </pc:docChgLst>
  <pc:docChgLst>
    <pc:chgData name="Jan Rune Berdal" userId="S::4998461@id.nif.no::21a91209-6737-478d-8899-5d41999cebb2" providerId="AD" clId="Web-{DEBE2F0E-985A-4511-ACE8-B229087F12C9}"/>
    <pc:docChg chg="modSld">
      <pc:chgData name="Jan Rune Berdal" userId="S::4998461@id.nif.no::21a91209-6737-478d-8899-5d41999cebb2" providerId="AD" clId="Web-{DEBE2F0E-985A-4511-ACE8-B229087F12C9}" dt="2022-05-18T19:38:58.238" v="2" actId="1076"/>
      <pc:docMkLst>
        <pc:docMk/>
      </pc:docMkLst>
      <pc:sldChg chg="modSp">
        <pc:chgData name="Jan Rune Berdal" userId="S::4998461@id.nif.no::21a91209-6737-478d-8899-5d41999cebb2" providerId="AD" clId="Web-{DEBE2F0E-985A-4511-ACE8-B229087F12C9}" dt="2022-05-18T19:38:58.238" v="2" actId="1076"/>
        <pc:sldMkLst>
          <pc:docMk/>
          <pc:sldMk cId="2194421285" sldId="265"/>
        </pc:sldMkLst>
        <pc:picChg chg="mod">
          <ac:chgData name="Jan Rune Berdal" userId="S::4998461@id.nif.no::21a91209-6737-478d-8899-5d41999cebb2" providerId="AD" clId="Web-{DEBE2F0E-985A-4511-ACE8-B229087F12C9}" dt="2022-05-18T19:38:58.238" v="2" actId="1076"/>
          <ac:picMkLst>
            <pc:docMk/>
            <pc:sldMk cId="2194421285" sldId="265"/>
            <ac:picMk id="6" creationId="{00000000-0000-0000-0000-000000000000}"/>
          </ac:picMkLst>
        </pc:picChg>
      </pc:sldChg>
    </pc:docChg>
  </pc:docChgLst>
  <pc:docChgLst>
    <pc:chgData name="Jan Rune Berdal" userId="S::4998461@id.nif.no::21a91209-6737-478d-8899-5d41999cebb2" providerId="AD" clId="Web-{33764F21-7C78-4A2F-9591-0264E1533BE6}"/>
    <pc:docChg chg="modSld">
      <pc:chgData name="Jan Rune Berdal" userId="S::4998461@id.nif.no::21a91209-6737-478d-8899-5d41999cebb2" providerId="AD" clId="Web-{33764F21-7C78-4A2F-9591-0264E1533BE6}" dt="2022-05-20T08:18:52.804" v="0"/>
      <pc:docMkLst>
        <pc:docMk/>
      </pc:docMkLst>
      <pc:sldChg chg="modSp">
        <pc:chgData name="Jan Rune Berdal" userId="S::4998461@id.nif.no::21a91209-6737-478d-8899-5d41999cebb2" providerId="AD" clId="Web-{33764F21-7C78-4A2F-9591-0264E1533BE6}" dt="2022-05-20T08:18:52.804" v="0"/>
        <pc:sldMkLst>
          <pc:docMk/>
          <pc:sldMk cId="1193202334" sldId="272"/>
        </pc:sldMkLst>
        <pc:picChg chg="mod">
          <ac:chgData name="Jan Rune Berdal" userId="S::4998461@id.nif.no::21a91209-6737-478d-8899-5d41999cebb2" providerId="AD" clId="Web-{33764F21-7C78-4A2F-9591-0264E1533BE6}" dt="2022-05-20T08:18:52.804" v="0"/>
          <ac:picMkLst>
            <pc:docMk/>
            <pc:sldMk cId="1193202334" sldId="272"/>
            <ac:picMk id="8" creationId="{00000000-0000-0000-0000-000000000000}"/>
          </ac:picMkLst>
        </pc:picChg>
      </pc:sldChg>
    </pc:docChg>
  </pc:docChgLst>
  <pc:docChgLst>
    <pc:chgData name="Jan Rune Berdal" userId="S::4998461@id.nif.no::21a91209-6737-478d-8899-5d41999cebb2" providerId="AD" clId="Web-{7A185BA2-51D0-4E14-B1B2-F46B188A2B63}"/>
    <pc:docChg chg="modSld">
      <pc:chgData name="Jan Rune Berdal" userId="S::4998461@id.nif.no::21a91209-6737-478d-8899-5d41999cebb2" providerId="AD" clId="Web-{7A185BA2-51D0-4E14-B1B2-F46B188A2B63}" dt="2021-03-29T18:21:18.160" v="7"/>
      <pc:docMkLst>
        <pc:docMk/>
      </pc:docMkLst>
      <pc:sldChg chg="modSp">
        <pc:chgData name="Jan Rune Berdal" userId="S::4998461@id.nif.no::21a91209-6737-478d-8899-5d41999cebb2" providerId="AD" clId="Web-{7A185BA2-51D0-4E14-B1B2-F46B188A2B63}" dt="2021-03-29T18:21:18.160" v="7"/>
        <pc:sldMkLst>
          <pc:docMk/>
          <pc:sldMk cId="2345834926" sldId="270"/>
        </pc:sldMkLst>
        <pc:graphicFrameChg chg="mod modGraphic">
          <ac:chgData name="Jan Rune Berdal" userId="S::4998461@id.nif.no::21a91209-6737-478d-8899-5d41999cebb2" providerId="AD" clId="Web-{7A185BA2-51D0-4E14-B1B2-F46B188A2B63}" dt="2021-03-29T18:21:18.160" v="7"/>
          <ac:graphicFrameMkLst>
            <pc:docMk/>
            <pc:sldMk cId="2345834926" sldId="270"/>
            <ac:graphicFrameMk id="11" creationId="{00000000-0000-0000-0000-000000000000}"/>
          </ac:graphicFrameMkLst>
        </pc:graphicFrameChg>
      </pc:sldChg>
    </pc:docChg>
  </pc:docChgLst>
  <pc:docChgLst>
    <pc:chgData name="Jan Rune Berdal" userId="S::4998461@id.nif.no::21a91209-6737-478d-8899-5d41999cebb2" providerId="AD" clId="Web-{4FDB01DE-FF79-4867-BAC6-1C4F499AF747}"/>
    <pc:docChg chg="modSld">
      <pc:chgData name="Jan Rune Berdal" userId="S::4998461@id.nif.no::21a91209-6737-478d-8899-5d41999cebb2" providerId="AD" clId="Web-{4FDB01DE-FF79-4867-BAC6-1C4F499AF747}" dt="2023-04-27T16:05:34.456" v="0"/>
      <pc:docMkLst>
        <pc:docMk/>
      </pc:docMkLst>
      <pc:sldChg chg="modSp">
        <pc:chgData name="Jan Rune Berdal" userId="S::4998461@id.nif.no::21a91209-6737-478d-8899-5d41999cebb2" providerId="AD" clId="Web-{4FDB01DE-FF79-4867-BAC6-1C4F499AF747}" dt="2023-04-27T16:05:34.456" v="0"/>
        <pc:sldMkLst>
          <pc:docMk/>
          <pc:sldMk cId="2456984617" sldId="256"/>
        </pc:sldMkLst>
        <pc:picChg chg="mod">
          <ac:chgData name="Jan Rune Berdal" userId="S::4998461@id.nif.no::21a91209-6737-478d-8899-5d41999cebb2" providerId="AD" clId="Web-{4FDB01DE-FF79-4867-BAC6-1C4F499AF747}" dt="2023-04-27T16:05:34.456" v="0"/>
          <ac:picMkLst>
            <pc:docMk/>
            <pc:sldMk cId="2456984617" sldId="256"/>
            <ac:picMk id="4" creationId="{00000000-0000-0000-0000-000000000000}"/>
          </ac:picMkLst>
        </pc:picChg>
      </pc:sldChg>
    </pc:docChg>
  </pc:docChgLst>
  <pc:docChgLst>
    <pc:chgData name="Jan Rune Berdal" userId="S::4998461@id.nif.no::21a91209-6737-478d-8899-5d41999cebb2" providerId="AD" clId="Web-{15E05600-D32C-4A78-BA6E-A061B00625BD}"/>
    <pc:docChg chg="modSld">
      <pc:chgData name="Jan Rune Berdal" userId="S::4998461@id.nif.no::21a91209-6737-478d-8899-5d41999cebb2" providerId="AD" clId="Web-{15E05600-D32C-4A78-BA6E-A061B00625BD}" dt="2021-03-29T16:27:37.323" v="5" actId="14100"/>
      <pc:docMkLst>
        <pc:docMk/>
      </pc:docMkLst>
      <pc:sldChg chg="modSp">
        <pc:chgData name="Jan Rune Berdal" userId="S::4998461@id.nif.no::21a91209-6737-478d-8899-5d41999cebb2" providerId="AD" clId="Web-{15E05600-D32C-4A78-BA6E-A061B00625BD}" dt="2021-03-29T16:26:54.806" v="1"/>
        <pc:sldMkLst>
          <pc:docMk/>
          <pc:sldMk cId="1438637458" sldId="258"/>
        </pc:sldMkLst>
        <pc:picChg chg="mod">
          <ac:chgData name="Jan Rune Berdal" userId="S::4998461@id.nif.no::21a91209-6737-478d-8899-5d41999cebb2" providerId="AD" clId="Web-{15E05600-D32C-4A78-BA6E-A061B00625BD}" dt="2021-03-29T16:26:54.806" v="1"/>
          <ac:picMkLst>
            <pc:docMk/>
            <pc:sldMk cId="1438637458" sldId="258"/>
            <ac:picMk id="8" creationId="{00000000-0000-0000-0000-000000000000}"/>
          </ac:picMkLst>
        </pc:picChg>
      </pc:sldChg>
      <pc:sldChg chg="modSp">
        <pc:chgData name="Jan Rune Berdal" userId="S::4998461@id.nif.no::21a91209-6737-478d-8899-5d41999cebb2" providerId="AD" clId="Web-{15E05600-D32C-4A78-BA6E-A061B00625BD}" dt="2021-03-29T16:27:37.323" v="5" actId="14100"/>
        <pc:sldMkLst>
          <pc:docMk/>
          <pc:sldMk cId="2194421285" sldId="265"/>
        </pc:sldMkLst>
        <pc:picChg chg="mod">
          <ac:chgData name="Jan Rune Berdal" userId="S::4998461@id.nif.no::21a91209-6737-478d-8899-5d41999cebb2" providerId="AD" clId="Web-{15E05600-D32C-4A78-BA6E-A061B00625BD}" dt="2021-03-29T16:27:37.323" v="5" actId="14100"/>
          <ac:picMkLst>
            <pc:docMk/>
            <pc:sldMk cId="2194421285" sldId="265"/>
            <ac:picMk id="6" creationId="{00000000-0000-0000-0000-000000000000}"/>
          </ac:picMkLst>
        </pc:picChg>
      </pc:sldChg>
    </pc:docChg>
  </pc:docChgLst>
  <pc:docChgLst>
    <pc:chgData name="Jan Rune Berdal" userId="S::4998461@id.nif.no::21a91209-6737-478d-8899-5d41999cebb2" providerId="AD" clId="Web-{37441A20-788D-4D90-A477-B7076C4D2A4D}"/>
    <pc:docChg chg="modSld">
      <pc:chgData name="Jan Rune Berdal" userId="S::4998461@id.nif.no::21a91209-6737-478d-8899-5d41999cebb2" providerId="AD" clId="Web-{37441A20-788D-4D90-A477-B7076C4D2A4D}" dt="2021-12-26T17:21:25.735" v="1"/>
      <pc:docMkLst>
        <pc:docMk/>
      </pc:docMkLst>
      <pc:sldChg chg="modSp">
        <pc:chgData name="Jan Rune Berdal" userId="S::4998461@id.nif.no::21a91209-6737-478d-8899-5d41999cebb2" providerId="AD" clId="Web-{37441A20-788D-4D90-A477-B7076C4D2A4D}" dt="2021-12-26T17:21:25.735" v="1"/>
        <pc:sldMkLst>
          <pc:docMk/>
          <pc:sldMk cId="425118224" sldId="273"/>
        </pc:sldMkLst>
        <pc:graphicFrameChg chg="mod modGraphic">
          <ac:chgData name="Jan Rune Berdal" userId="S::4998461@id.nif.no::21a91209-6737-478d-8899-5d41999cebb2" providerId="AD" clId="Web-{37441A20-788D-4D90-A477-B7076C4D2A4D}" dt="2021-12-26T17:21:25.735" v="1"/>
          <ac:graphicFrameMkLst>
            <pc:docMk/>
            <pc:sldMk cId="425118224" sldId="273"/>
            <ac:graphicFrameMk id="11" creationId="{00000000-0000-0000-0000-000000000000}"/>
          </ac:graphicFrameMkLst>
        </pc:graphicFrameChg>
      </pc:sldChg>
    </pc:docChg>
  </pc:docChgLst>
  <pc:docChgLst>
    <pc:chgData name="Jan Rune Berdal" userId="S::4998461@id.nif.no::21a91209-6737-478d-8899-5d41999cebb2" providerId="AD" clId="Web-{27AFCCD8-86B1-471C-8EE4-50A1EC41DFE1}"/>
    <pc:docChg chg="delSld modSld">
      <pc:chgData name="Jan Rune Berdal" userId="S::4998461@id.nif.no::21a91209-6737-478d-8899-5d41999cebb2" providerId="AD" clId="Web-{27AFCCD8-86B1-471C-8EE4-50A1EC41DFE1}" dt="2023-02-05T07:52:42.716" v="39" actId="20577"/>
      <pc:docMkLst>
        <pc:docMk/>
      </pc:docMkLst>
      <pc:sldChg chg="modSp">
        <pc:chgData name="Jan Rune Berdal" userId="S::4998461@id.nif.no::21a91209-6737-478d-8899-5d41999cebb2" providerId="AD" clId="Web-{27AFCCD8-86B1-471C-8EE4-50A1EC41DFE1}" dt="2023-02-05T07:51:58.168" v="30" actId="20577"/>
        <pc:sldMkLst>
          <pc:docMk/>
          <pc:sldMk cId="3817671050" sldId="260"/>
        </pc:sldMkLst>
        <pc:spChg chg="mod">
          <ac:chgData name="Jan Rune Berdal" userId="S::4998461@id.nif.no::21a91209-6737-478d-8899-5d41999cebb2" providerId="AD" clId="Web-{27AFCCD8-86B1-471C-8EE4-50A1EC41DFE1}" dt="2023-02-05T07:51:58.168" v="30" actId="20577"/>
          <ac:spMkLst>
            <pc:docMk/>
            <pc:sldMk cId="3817671050" sldId="260"/>
            <ac:spMk id="3" creationId="{00000000-0000-0000-0000-000000000000}"/>
          </ac:spMkLst>
        </pc:spChg>
      </pc:sldChg>
      <pc:sldChg chg="modSp">
        <pc:chgData name="Jan Rune Berdal" userId="S::4998461@id.nif.no::21a91209-6737-478d-8899-5d41999cebb2" providerId="AD" clId="Web-{27AFCCD8-86B1-471C-8EE4-50A1EC41DFE1}" dt="2023-02-05T07:52:27.434" v="36" actId="20577"/>
        <pc:sldMkLst>
          <pc:docMk/>
          <pc:sldMk cId="1296655654" sldId="263"/>
        </pc:sldMkLst>
        <pc:spChg chg="mod">
          <ac:chgData name="Jan Rune Berdal" userId="S::4998461@id.nif.no::21a91209-6737-478d-8899-5d41999cebb2" providerId="AD" clId="Web-{27AFCCD8-86B1-471C-8EE4-50A1EC41DFE1}" dt="2023-02-05T07:52:27.434" v="36" actId="20577"/>
          <ac:spMkLst>
            <pc:docMk/>
            <pc:sldMk cId="1296655654" sldId="263"/>
            <ac:spMk id="3" creationId="{00000000-0000-0000-0000-000000000000}"/>
          </ac:spMkLst>
        </pc:spChg>
      </pc:sldChg>
      <pc:sldChg chg="modSp">
        <pc:chgData name="Jan Rune Berdal" userId="S::4998461@id.nif.no::21a91209-6737-478d-8899-5d41999cebb2" providerId="AD" clId="Web-{27AFCCD8-86B1-471C-8EE4-50A1EC41DFE1}" dt="2023-02-05T07:51:05.103" v="19" actId="20577"/>
        <pc:sldMkLst>
          <pc:docMk/>
          <pc:sldMk cId="2345834926" sldId="270"/>
        </pc:sldMkLst>
        <pc:spChg chg="mod">
          <ac:chgData name="Jan Rune Berdal" userId="S::4998461@id.nif.no::21a91209-6737-478d-8899-5d41999cebb2" providerId="AD" clId="Web-{27AFCCD8-86B1-471C-8EE4-50A1EC41DFE1}" dt="2023-02-05T07:51:05.103" v="19" actId="20577"/>
          <ac:spMkLst>
            <pc:docMk/>
            <pc:sldMk cId="2345834926" sldId="270"/>
            <ac:spMk id="3" creationId="{00000000-0000-0000-0000-000000000000}"/>
          </ac:spMkLst>
        </pc:spChg>
      </pc:sldChg>
      <pc:sldChg chg="modSp">
        <pc:chgData name="Jan Rune Berdal" userId="S::4998461@id.nif.no::21a91209-6737-478d-8899-5d41999cebb2" providerId="AD" clId="Web-{27AFCCD8-86B1-471C-8EE4-50A1EC41DFE1}" dt="2023-02-05T07:52:42.716" v="39" actId="20577"/>
        <pc:sldMkLst>
          <pc:docMk/>
          <pc:sldMk cId="2469974829" sldId="271"/>
        </pc:sldMkLst>
        <pc:spChg chg="mod">
          <ac:chgData name="Jan Rune Berdal" userId="S::4998461@id.nif.no::21a91209-6737-478d-8899-5d41999cebb2" providerId="AD" clId="Web-{27AFCCD8-86B1-471C-8EE4-50A1EC41DFE1}" dt="2023-02-05T07:52:42.716" v="39" actId="20577"/>
          <ac:spMkLst>
            <pc:docMk/>
            <pc:sldMk cId="2469974829" sldId="271"/>
            <ac:spMk id="3" creationId="{00000000-0000-0000-0000-000000000000}"/>
          </ac:spMkLst>
        </pc:spChg>
      </pc:sldChg>
      <pc:sldChg chg="del">
        <pc:chgData name="Jan Rune Berdal" userId="S::4998461@id.nif.no::21a91209-6737-478d-8899-5d41999cebb2" providerId="AD" clId="Web-{27AFCCD8-86B1-471C-8EE4-50A1EC41DFE1}" dt="2023-02-05T07:49:58.101" v="0"/>
        <pc:sldMkLst>
          <pc:docMk/>
          <pc:sldMk cId="1193202334" sldId="272"/>
        </pc:sldMkLst>
      </pc:sldChg>
    </pc:docChg>
  </pc:docChgLst>
  <pc:docChgLst>
    <pc:chgData name="Jan Rune Berdal" userId="S::4998461@id.nif.no::21a91209-6737-478d-8899-5d41999cebb2" providerId="AD" clId="Web-{3B9E5494-40F9-46D6-ADA9-8D57AB7C5886}"/>
    <pc:docChg chg="modSld">
      <pc:chgData name="Jan Rune Berdal" userId="S::4998461@id.nif.no::21a91209-6737-478d-8899-5d41999cebb2" providerId="AD" clId="Web-{3B9E5494-40F9-46D6-ADA9-8D57AB7C5886}" dt="2022-04-21T12:43:12.645" v="7"/>
      <pc:docMkLst>
        <pc:docMk/>
      </pc:docMkLst>
      <pc:sldChg chg="modSp">
        <pc:chgData name="Jan Rune Berdal" userId="S::4998461@id.nif.no::21a91209-6737-478d-8899-5d41999cebb2" providerId="AD" clId="Web-{3B9E5494-40F9-46D6-ADA9-8D57AB7C5886}" dt="2022-04-21T12:43:12.645" v="7"/>
        <pc:sldMkLst>
          <pc:docMk/>
          <pc:sldMk cId="425118224" sldId="273"/>
        </pc:sldMkLst>
        <pc:graphicFrameChg chg="mod modGraphic">
          <ac:chgData name="Jan Rune Berdal" userId="S::4998461@id.nif.no::21a91209-6737-478d-8899-5d41999cebb2" providerId="AD" clId="Web-{3B9E5494-40F9-46D6-ADA9-8D57AB7C5886}" dt="2022-04-21T12:43:12.645" v="7"/>
          <ac:graphicFrameMkLst>
            <pc:docMk/>
            <pc:sldMk cId="425118224" sldId="273"/>
            <ac:graphicFrameMk id="12" creationId="{00000000-0000-0000-0000-000000000000}"/>
          </ac:graphicFrameMkLst>
        </pc:graphicFrameChg>
      </pc:sldChg>
    </pc:docChg>
  </pc:docChgLst>
  <pc:docChgLst>
    <pc:chgData name="Jan Rune Berdal" userId="S::4998461@id.nif.no::21a91209-6737-478d-8899-5d41999cebb2" providerId="AD" clId="Web-{682111BA-B56A-446B-A72B-A280E7DB5926}"/>
    <pc:docChg chg="delSld modSld">
      <pc:chgData name="Jan Rune Berdal" userId="S::4998461@id.nif.no::21a91209-6737-478d-8899-5d41999cebb2" providerId="AD" clId="Web-{682111BA-B56A-446B-A72B-A280E7DB5926}" dt="2021-03-28T18:42:48.480" v="100" actId="1076"/>
      <pc:docMkLst>
        <pc:docMk/>
      </pc:docMkLst>
      <pc:sldChg chg="modSp">
        <pc:chgData name="Jan Rune Berdal" userId="S::4998461@id.nif.no::21a91209-6737-478d-8899-5d41999cebb2" providerId="AD" clId="Web-{682111BA-B56A-446B-A72B-A280E7DB5926}" dt="2021-03-28T18:42:48.480" v="100" actId="1076"/>
        <pc:sldMkLst>
          <pc:docMk/>
          <pc:sldMk cId="2456984617" sldId="256"/>
        </pc:sldMkLst>
        <pc:spChg chg="mod">
          <ac:chgData name="Jan Rune Berdal" userId="S::4998461@id.nif.no::21a91209-6737-478d-8899-5d41999cebb2" providerId="AD" clId="Web-{682111BA-B56A-446B-A72B-A280E7DB5926}" dt="2021-03-28T18:42:48.480" v="100" actId="1076"/>
          <ac:spMkLst>
            <pc:docMk/>
            <pc:sldMk cId="2456984617" sldId="256"/>
            <ac:spMk id="3" creationId="{00000000-0000-0000-0000-000000000000}"/>
          </ac:spMkLst>
        </pc:spChg>
        <pc:graphicFrameChg chg="mod modGraphic">
          <ac:chgData name="Jan Rune Berdal" userId="S::4998461@id.nif.no::21a91209-6737-478d-8899-5d41999cebb2" providerId="AD" clId="Web-{682111BA-B56A-446B-A72B-A280E7DB5926}" dt="2021-03-28T18:40:39.320" v="82"/>
          <ac:graphicFrameMkLst>
            <pc:docMk/>
            <pc:sldMk cId="2456984617" sldId="256"/>
            <ac:graphicFrameMk id="11" creationId="{00000000-0000-0000-0000-000000000000}"/>
          </ac:graphicFrameMkLst>
        </pc:graphicFrameChg>
        <pc:picChg chg="mod">
          <ac:chgData name="Jan Rune Berdal" userId="S::4998461@id.nif.no::21a91209-6737-478d-8899-5d41999cebb2" providerId="AD" clId="Web-{682111BA-B56A-446B-A72B-A280E7DB5926}" dt="2021-03-28T18:31:41.104" v="0"/>
          <ac:picMkLst>
            <pc:docMk/>
            <pc:sldMk cId="2456984617" sldId="256"/>
            <ac:picMk id="4" creationId="{00000000-0000-0000-0000-000000000000}"/>
          </ac:picMkLst>
        </pc:picChg>
      </pc:sldChg>
      <pc:sldChg chg="modSp">
        <pc:chgData name="Jan Rune Berdal" userId="S::4998461@id.nif.no::21a91209-6737-478d-8899-5d41999cebb2" providerId="AD" clId="Web-{682111BA-B56A-446B-A72B-A280E7DB5926}" dt="2021-03-28T18:33:26.200" v="18" actId="1076"/>
        <pc:sldMkLst>
          <pc:docMk/>
          <pc:sldMk cId="4192164412" sldId="257"/>
        </pc:sldMkLst>
        <pc:spChg chg="mod">
          <ac:chgData name="Jan Rune Berdal" userId="S::4998461@id.nif.no::21a91209-6737-478d-8899-5d41999cebb2" providerId="AD" clId="Web-{682111BA-B56A-446B-A72B-A280E7DB5926}" dt="2021-03-28T18:33:07.934" v="16" actId="1076"/>
          <ac:spMkLst>
            <pc:docMk/>
            <pc:sldMk cId="4192164412" sldId="257"/>
            <ac:spMk id="3" creationId="{00000000-0000-0000-0000-000000000000}"/>
          </ac:spMkLst>
        </pc:spChg>
        <pc:graphicFrameChg chg="mod modGraphic">
          <ac:chgData name="Jan Rune Berdal" userId="S::4998461@id.nif.no::21a91209-6737-478d-8899-5d41999cebb2" providerId="AD" clId="Web-{682111BA-B56A-446B-A72B-A280E7DB5926}" dt="2021-03-28T18:32:38.761" v="9"/>
          <ac:graphicFrameMkLst>
            <pc:docMk/>
            <pc:sldMk cId="4192164412" sldId="257"/>
            <ac:graphicFrameMk id="11" creationId="{00000000-0000-0000-0000-000000000000}"/>
          </ac:graphicFrameMkLst>
        </pc:graphicFrameChg>
        <pc:picChg chg="mod">
          <ac:chgData name="Jan Rune Berdal" userId="S::4998461@id.nif.no::21a91209-6737-478d-8899-5d41999cebb2" providerId="AD" clId="Web-{682111BA-B56A-446B-A72B-A280E7DB5926}" dt="2021-03-28T18:33:26.200" v="18" actId="1076"/>
          <ac:picMkLst>
            <pc:docMk/>
            <pc:sldMk cId="4192164412" sldId="257"/>
            <ac:picMk id="6" creationId="{00000000-0000-0000-0000-000000000000}"/>
          </ac:picMkLst>
        </pc:picChg>
      </pc:sldChg>
      <pc:sldChg chg="modSp">
        <pc:chgData name="Jan Rune Berdal" userId="S::4998461@id.nif.no::21a91209-6737-478d-8899-5d41999cebb2" providerId="AD" clId="Web-{682111BA-B56A-446B-A72B-A280E7DB5926}" dt="2021-03-28T18:41:00.227" v="85" actId="1076"/>
        <pc:sldMkLst>
          <pc:docMk/>
          <pc:sldMk cId="1438637458" sldId="258"/>
        </pc:sldMkLst>
        <pc:spChg chg="mod">
          <ac:chgData name="Jan Rune Berdal" userId="S::4998461@id.nif.no::21a91209-6737-478d-8899-5d41999cebb2" providerId="AD" clId="Web-{682111BA-B56A-446B-A72B-A280E7DB5926}" dt="2021-03-28T18:41:00.227" v="85" actId="1076"/>
          <ac:spMkLst>
            <pc:docMk/>
            <pc:sldMk cId="1438637458" sldId="258"/>
            <ac:spMk id="3" creationId="{00000000-0000-0000-0000-000000000000}"/>
          </ac:spMkLst>
        </pc:spChg>
        <pc:graphicFrameChg chg="mod modGraphic">
          <ac:chgData name="Jan Rune Berdal" userId="S::4998461@id.nif.no::21a91209-6737-478d-8899-5d41999cebb2" providerId="AD" clId="Web-{682111BA-B56A-446B-A72B-A280E7DB5926}" dt="2021-03-28T18:33:59.701" v="22"/>
          <ac:graphicFrameMkLst>
            <pc:docMk/>
            <pc:sldMk cId="1438637458" sldId="258"/>
            <ac:graphicFrameMk id="11" creationId="{00000000-0000-0000-0000-000000000000}"/>
          </ac:graphicFrameMkLst>
        </pc:graphicFrameChg>
      </pc:sldChg>
      <pc:sldChg chg="modSp">
        <pc:chgData name="Jan Rune Berdal" userId="S::4998461@id.nif.no::21a91209-6737-478d-8899-5d41999cebb2" providerId="AD" clId="Web-{682111BA-B56A-446B-A72B-A280E7DB5926}" dt="2021-03-28T18:41:17.571" v="89"/>
        <pc:sldMkLst>
          <pc:docMk/>
          <pc:sldMk cId="3817671050" sldId="260"/>
        </pc:sldMkLst>
        <pc:spChg chg="mod">
          <ac:chgData name="Jan Rune Berdal" userId="S::4998461@id.nif.no::21a91209-6737-478d-8899-5d41999cebb2" providerId="AD" clId="Web-{682111BA-B56A-446B-A72B-A280E7DB5926}" dt="2021-03-28T18:35:50.688" v="42" actId="1076"/>
          <ac:spMkLst>
            <pc:docMk/>
            <pc:sldMk cId="3817671050" sldId="260"/>
            <ac:spMk id="3" creationId="{00000000-0000-0000-0000-000000000000}"/>
          </ac:spMkLst>
        </pc:spChg>
        <pc:graphicFrameChg chg="mod modGraphic">
          <ac:chgData name="Jan Rune Berdal" userId="S::4998461@id.nif.no::21a91209-6737-478d-8899-5d41999cebb2" providerId="AD" clId="Web-{682111BA-B56A-446B-A72B-A280E7DB5926}" dt="2021-03-28T18:41:17.571" v="89"/>
          <ac:graphicFrameMkLst>
            <pc:docMk/>
            <pc:sldMk cId="3817671050" sldId="260"/>
            <ac:graphicFrameMk id="11" creationId="{00000000-0000-0000-0000-000000000000}"/>
          </ac:graphicFrameMkLst>
        </pc:graphicFrameChg>
        <pc:graphicFrameChg chg="mod modGraphic">
          <ac:chgData name="Jan Rune Berdal" userId="S::4998461@id.nif.no::21a91209-6737-478d-8899-5d41999cebb2" providerId="AD" clId="Web-{682111BA-B56A-446B-A72B-A280E7DB5926}" dt="2021-03-28T18:36:12.939" v="44"/>
          <ac:graphicFrameMkLst>
            <pc:docMk/>
            <pc:sldMk cId="3817671050" sldId="260"/>
            <ac:graphicFrameMk id="12" creationId="{00000000-0000-0000-0000-000000000000}"/>
          </ac:graphicFrameMkLst>
        </pc:graphicFrameChg>
        <pc:picChg chg="mod">
          <ac:chgData name="Jan Rune Berdal" userId="S::4998461@id.nif.no::21a91209-6737-478d-8899-5d41999cebb2" providerId="AD" clId="Web-{682111BA-B56A-446B-A72B-A280E7DB5926}" dt="2021-03-28T18:36:37.502" v="45"/>
          <ac:picMkLst>
            <pc:docMk/>
            <pc:sldMk cId="3817671050" sldId="260"/>
            <ac:picMk id="10" creationId="{00000000-0000-0000-0000-000000000000}"/>
          </ac:picMkLst>
        </pc:picChg>
      </pc:sldChg>
      <pc:sldChg chg="modSp">
        <pc:chgData name="Jan Rune Berdal" userId="S::4998461@id.nif.no::21a91209-6737-478d-8899-5d41999cebb2" providerId="AD" clId="Web-{682111BA-B56A-446B-A72B-A280E7DB5926}" dt="2021-03-28T18:41:53.588" v="96"/>
        <pc:sldMkLst>
          <pc:docMk/>
          <pc:sldMk cId="3338196698" sldId="262"/>
        </pc:sldMkLst>
        <pc:spChg chg="mod">
          <ac:chgData name="Jan Rune Berdal" userId="S::4998461@id.nif.no::21a91209-6737-478d-8899-5d41999cebb2" providerId="AD" clId="Web-{682111BA-B56A-446B-A72B-A280E7DB5926}" dt="2021-03-28T18:41:50.181" v="94" actId="1076"/>
          <ac:spMkLst>
            <pc:docMk/>
            <pc:sldMk cId="3338196698" sldId="262"/>
            <ac:spMk id="3" creationId="{00000000-0000-0000-0000-000000000000}"/>
          </ac:spMkLst>
        </pc:spChg>
        <pc:graphicFrameChg chg="mod modGraphic">
          <ac:chgData name="Jan Rune Berdal" userId="S::4998461@id.nif.no::21a91209-6737-478d-8899-5d41999cebb2" providerId="AD" clId="Web-{682111BA-B56A-446B-A72B-A280E7DB5926}" dt="2021-03-28T18:41:53.588" v="96"/>
          <ac:graphicFrameMkLst>
            <pc:docMk/>
            <pc:sldMk cId="3338196698" sldId="262"/>
            <ac:graphicFrameMk id="11" creationId="{00000000-0000-0000-0000-000000000000}"/>
          </ac:graphicFrameMkLst>
        </pc:graphicFrameChg>
        <pc:picChg chg="mod">
          <ac:chgData name="Jan Rune Berdal" userId="S::4998461@id.nif.no::21a91209-6737-478d-8899-5d41999cebb2" providerId="AD" clId="Web-{682111BA-B56A-446B-A72B-A280E7DB5926}" dt="2021-03-28T18:37:33.487" v="53" actId="14100"/>
          <ac:picMkLst>
            <pc:docMk/>
            <pc:sldMk cId="3338196698" sldId="262"/>
            <ac:picMk id="8" creationId="{00000000-0000-0000-0000-000000000000}"/>
          </ac:picMkLst>
        </pc:picChg>
      </pc:sldChg>
      <pc:sldChg chg="modSp">
        <pc:chgData name="Jan Rune Berdal" userId="S::4998461@id.nif.no::21a91209-6737-478d-8899-5d41999cebb2" providerId="AD" clId="Web-{682111BA-B56A-446B-A72B-A280E7DB5926}" dt="2021-03-28T18:39:10.818" v="75"/>
        <pc:sldMkLst>
          <pc:docMk/>
          <pc:sldMk cId="1296655654" sldId="263"/>
        </pc:sldMkLst>
        <pc:spChg chg="mod">
          <ac:chgData name="Jan Rune Berdal" userId="S::4998461@id.nif.no::21a91209-6737-478d-8899-5d41999cebb2" providerId="AD" clId="Web-{682111BA-B56A-446B-A72B-A280E7DB5926}" dt="2021-03-28T18:38:37.442" v="69" actId="1076"/>
          <ac:spMkLst>
            <pc:docMk/>
            <pc:sldMk cId="1296655654" sldId="263"/>
            <ac:spMk id="3" creationId="{00000000-0000-0000-0000-000000000000}"/>
          </ac:spMkLst>
        </pc:spChg>
        <pc:graphicFrameChg chg="mod modGraphic">
          <ac:chgData name="Jan Rune Berdal" userId="S::4998461@id.nif.no::21a91209-6737-478d-8899-5d41999cebb2" providerId="AD" clId="Web-{682111BA-B56A-446B-A72B-A280E7DB5926}" dt="2021-03-28T18:39:10.818" v="75"/>
          <ac:graphicFrameMkLst>
            <pc:docMk/>
            <pc:sldMk cId="1296655654" sldId="263"/>
            <ac:graphicFrameMk id="11" creationId="{00000000-0000-0000-0000-000000000000}"/>
          </ac:graphicFrameMkLst>
        </pc:graphicFrameChg>
        <pc:picChg chg="mod">
          <ac:chgData name="Jan Rune Berdal" userId="S::4998461@id.nif.no::21a91209-6737-478d-8899-5d41999cebb2" providerId="AD" clId="Web-{682111BA-B56A-446B-A72B-A280E7DB5926}" dt="2021-03-28T18:39:04.068" v="72" actId="1076"/>
          <ac:picMkLst>
            <pc:docMk/>
            <pc:sldMk cId="1296655654" sldId="263"/>
            <ac:picMk id="7" creationId="{00000000-0000-0000-0000-000000000000}"/>
          </ac:picMkLst>
        </pc:picChg>
        <pc:picChg chg="mod">
          <ac:chgData name="Jan Rune Berdal" userId="S::4998461@id.nif.no::21a91209-6737-478d-8899-5d41999cebb2" providerId="AD" clId="Web-{682111BA-B56A-446B-A72B-A280E7DB5926}" dt="2021-03-28T18:39:05.771" v="73" actId="1076"/>
          <ac:picMkLst>
            <pc:docMk/>
            <pc:sldMk cId="1296655654" sldId="263"/>
            <ac:picMk id="10" creationId="{3BD7F8D0-587A-44C4-BC25-0C511FB7E5CB}"/>
          </ac:picMkLst>
        </pc:picChg>
      </pc:sldChg>
      <pc:sldChg chg="modSp">
        <pc:chgData name="Jan Rune Berdal" userId="S::4998461@id.nif.no::21a91209-6737-478d-8899-5d41999cebb2" providerId="AD" clId="Web-{682111BA-B56A-446B-A72B-A280E7DB5926}" dt="2021-03-28T18:39:33.834" v="76"/>
        <pc:sldMkLst>
          <pc:docMk/>
          <pc:sldMk cId="4051264920" sldId="264"/>
        </pc:sldMkLst>
        <pc:spChg chg="mod">
          <ac:chgData name="Jan Rune Berdal" userId="S::4998461@id.nif.no::21a91209-6737-478d-8899-5d41999cebb2" providerId="AD" clId="Web-{682111BA-B56A-446B-A72B-A280E7DB5926}" dt="2021-03-28T18:37:57.254" v="59" actId="1076"/>
          <ac:spMkLst>
            <pc:docMk/>
            <pc:sldMk cId="4051264920" sldId="264"/>
            <ac:spMk id="3" creationId="{00000000-0000-0000-0000-000000000000}"/>
          </ac:spMkLst>
        </pc:spChg>
        <pc:graphicFrameChg chg="mod modGraphic">
          <ac:chgData name="Jan Rune Berdal" userId="S::4998461@id.nif.no::21a91209-6737-478d-8899-5d41999cebb2" providerId="AD" clId="Web-{682111BA-B56A-446B-A72B-A280E7DB5926}" dt="2021-03-28T18:38:02.801" v="61"/>
          <ac:graphicFrameMkLst>
            <pc:docMk/>
            <pc:sldMk cId="4051264920" sldId="264"/>
            <ac:graphicFrameMk id="11" creationId="{00000000-0000-0000-0000-000000000000}"/>
          </ac:graphicFrameMkLst>
        </pc:graphicFrameChg>
        <pc:picChg chg="mod">
          <ac:chgData name="Jan Rune Berdal" userId="S::4998461@id.nif.no::21a91209-6737-478d-8899-5d41999cebb2" providerId="AD" clId="Web-{682111BA-B56A-446B-A72B-A280E7DB5926}" dt="2021-03-28T18:39:33.834" v="76"/>
          <ac:picMkLst>
            <pc:docMk/>
            <pc:sldMk cId="4051264920" sldId="264"/>
            <ac:picMk id="6" creationId="{00000000-0000-0000-0000-000000000000}"/>
          </ac:picMkLst>
        </pc:picChg>
      </pc:sldChg>
      <pc:sldChg chg="modSp">
        <pc:chgData name="Jan Rune Berdal" userId="S::4998461@id.nif.no::21a91209-6737-478d-8899-5d41999cebb2" providerId="AD" clId="Web-{682111BA-B56A-446B-A72B-A280E7DB5926}" dt="2021-03-28T18:42:15.369" v="98"/>
        <pc:sldMkLst>
          <pc:docMk/>
          <pc:sldMk cId="2194421285" sldId="265"/>
        </pc:sldMkLst>
        <pc:spChg chg="mod">
          <ac:chgData name="Jan Rune Berdal" userId="S::4998461@id.nif.no::21a91209-6737-478d-8899-5d41999cebb2" providerId="AD" clId="Web-{682111BA-B56A-446B-A72B-A280E7DB5926}" dt="2021-03-28T18:37:08.534" v="50" actId="1076"/>
          <ac:spMkLst>
            <pc:docMk/>
            <pc:sldMk cId="2194421285" sldId="265"/>
            <ac:spMk id="3" creationId="{00000000-0000-0000-0000-000000000000}"/>
          </ac:spMkLst>
        </pc:spChg>
        <pc:graphicFrameChg chg="mod modGraphic">
          <ac:chgData name="Jan Rune Berdal" userId="S::4998461@id.nif.no::21a91209-6737-478d-8899-5d41999cebb2" providerId="AD" clId="Web-{682111BA-B56A-446B-A72B-A280E7DB5926}" dt="2021-03-28T18:42:15.369" v="98"/>
          <ac:graphicFrameMkLst>
            <pc:docMk/>
            <pc:sldMk cId="2194421285" sldId="265"/>
            <ac:graphicFrameMk id="11" creationId="{00000000-0000-0000-0000-000000000000}"/>
          </ac:graphicFrameMkLst>
        </pc:graphicFrameChg>
      </pc:sldChg>
      <pc:sldChg chg="del">
        <pc:chgData name="Jan Rune Berdal" userId="S::4998461@id.nif.no::21a91209-6737-478d-8899-5d41999cebb2" providerId="AD" clId="Web-{682111BA-B56A-446B-A72B-A280E7DB5926}" dt="2021-03-28T18:37:12.659" v="51"/>
        <pc:sldMkLst>
          <pc:docMk/>
          <pc:sldMk cId="1111244601" sldId="266"/>
        </pc:sldMkLst>
      </pc:sldChg>
      <pc:sldChg chg="del">
        <pc:chgData name="Jan Rune Berdal" userId="S::4998461@id.nif.no::21a91209-6737-478d-8899-5d41999cebb2" providerId="AD" clId="Web-{682111BA-B56A-446B-A72B-A280E7DB5926}" dt="2021-03-28T18:38:16.770" v="63"/>
        <pc:sldMkLst>
          <pc:docMk/>
          <pc:sldMk cId="3153649070" sldId="267"/>
        </pc:sldMkLst>
      </pc:sldChg>
      <pc:sldChg chg="del">
        <pc:chgData name="Jan Rune Berdal" userId="S::4998461@id.nif.no::21a91209-6737-478d-8899-5d41999cebb2" providerId="AD" clId="Web-{682111BA-B56A-446B-A72B-A280E7DB5926}" dt="2021-03-28T18:38:18.879" v="64"/>
        <pc:sldMkLst>
          <pc:docMk/>
          <pc:sldMk cId="111150849" sldId="268"/>
        </pc:sldMkLst>
      </pc:sldChg>
      <pc:sldChg chg="del">
        <pc:chgData name="Jan Rune Berdal" userId="S::4998461@id.nif.no::21a91209-6737-478d-8899-5d41999cebb2" providerId="AD" clId="Web-{682111BA-B56A-446B-A72B-A280E7DB5926}" dt="2021-03-28T18:34:29.108" v="28"/>
        <pc:sldMkLst>
          <pc:docMk/>
          <pc:sldMk cId="2059771676" sldId="269"/>
        </pc:sldMkLst>
      </pc:sldChg>
      <pc:sldChg chg="modSp">
        <pc:chgData name="Jan Rune Berdal" userId="S::4998461@id.nif.no::21a91209-6737-478d-8899-5d41999cebb2" providerId="AD" clId="Web-{682111BA-B56A-446B-A72B-A280E7DB5926}" dt="2021-03-28T18:41:14.212" v="87"/>
        <pc:sldMkLst>
          <pc:docMk/>
          <pc:sldMk cId="2345834926" sldId="270"/>
        </pc:sldMkLst>
        <pc:spChg chg="mod">
          <ac:chgData name="Jan Rune Berdal" userId="S::4998461@id.nif.no::21a91209-6737-478d-8899-5d41999cebb2" providerId="AD" clId="Web-{682111BA-B56A-446B-A72B-A280E7DB5926}" dt="2021-03-28T18:34:50.280" v="33" actId="1076"/>
          <ac:spMkLst>
            <pc:docMk/>
            <pc:sldMk cId="2345834926" sldId="270"/>
            <ac:spMk id="3" creationId="{00000000-0000-0000-0000-000000000000}"/>
          </ac:spMkLst>
        </pc:spChg>
        <pc:graphicFrameChg chg="mod modGraphic">
          <ac:chgData name="Jan Rune Berdal" userId="S::4998461@id.nif.no::21a91209-6737-478d-8899-5d41999cebb2" providerId="AD" clId="Web-{682111BA-B56A-446B-A72B-A280E7DB5926}" dt="2021-03-28T18:41:14.212" v="87"/>
          <ac:graphicFrameMkLst>
            <pc:docMk/>
            <pc:sldMk cId="2345834926" sldId="270"/>
            <ac:graphicFrameMk id="11" creationId="{00000000-0000-0000-0000-000000000000}"/>
          </ac:graphicFrameMkLst>
        </pc:graphicFrameChg>
        <pc:picChg chg="mod">
          <ac:chgData name="Jan Rune Berdal" userId="S::4998461@id.nif.no::21a91209-6737-478d-8899-5d41999cebb2" providerId="AD" clId="Web-{682111BA-B56A-446B-A72B-A280E7DB5926}" dt="2021-03-28T18:35:01.890" v="34"/>
          <ac:picMkLst>
            <pc:docMk/>
            <pc:sldMk cId="2345834926" sldId="270"/>
            <ac:picMk id="10" creationId="{00000000-0000-0000-0000-000000000000}"/>
          </ac:picMkLst>
        </pc:picChg>
      </pc:sldChg>
      <pc:sldChg chg="del">
        <pc:chgData name="Jan Rune Berdal" userId="S::4998461@id.nif.no::21a91209-6737-478d-8899-5d41999cebb2" providerId="AD" clId="Web-{682111BA-B56A-446B-A72B-A280E7DB5926}" dt="2021-03-28T18:35:07.828" v="35"/>
        <pc:sldMkLst>
          <pc:docMk/>
          <pc:sldMk cId="2916173982" sldId="271"/>
        </pc:sldMkLst>
      </pc:sldChg>
      <pc:sldChg chg="del">
        <pc:chgData name="Jan Rune Berdal" userId="S::4998461@id.nif.no::21a91209-6737-478d-8899-5d41999cebb2" providerId="AD" clId="Web-{682111BA-B56A-446B-A72B-A280E7DB5926}" dt="2021-03-28T18:33:35.919" v="19"/>
        <pc:sldMkLst>
          <pc:docMk/>
          <pc:sldMk cId="1262226557" sldId="272"/>
        </pc:sldMkLst>
      </pc:sldChg>
      <pc:sldChg chg="del">
        <pc:chgData name="Jan Rune Berdal" userId="S::4998461@id.nif.no::21a91209-6737-478d-8899-5d41999cebb2" providerId="AD" clId="Web-{682111BA-B56A-446B-A72B-A280E7DB5926}" dt="2021-03-28T18:33:38.794" v="20"/>
        <pc:sldMkLst>
          <pc:docMk/>
          <pc:sldMk cId="36762931" sldId="273"/>
        </pc:sldMkLst>
      </pc:sldChg>
      <pc:sldChg chg="modSp del">
        <pc:chgData name="Jan Rune Berdal" userId="S::4998461@id.nif.no::21a91209-6737-478d-8899-5d41999cebb2" providerId="AD" clId="Web-{682111BA-B56A-446B-A72B-A280E7DB5926}" dt="2021-03-28T18:41:30.618" v="92"/>
        <pc:sldMkLst>
          <pc:docMk/>
          <pc:sldMk cId="2007535339" sldId="274"/>
        </pc:sldMkLst>
        <pc:graphicFrameChg chg="mod modGraphic">
          <ac:chgData name="Jan Rune Berdal" userId="S::4998461@id.nif.no::21a91209-6737-478d-8899-5d41999cebb2" providerId="AD" clId="Web-{682111BA-B56A-446B-A72B-A280E7DB5926}" dt="2021-03-28T18:41:23.212" v="91"/>
          <ac:graphicFrameMkLst>
            <pc:docMk/>
            <pc:sldMk cId="2007535339" sldId="274"/>
            <ac:graphicFrameMk id="11" creationId="{00000000-0000-0000-0000-000000000000}"/>
          </ac:graphicFrameMkLst>
        </pc:graphicFrameChg>
      </pc:sldChg>
      <pc:sldChg chg="del">
        <pc:chgData name="Jan Rune Berdal" userId="S::4998461@id.nif.no::21a91209-6737-478d-8899-5d41999cebb2" providerId="AD" clId="Web-{682111BA-B56A-446B-A72B-A280E7DB5926}" dt="2021-03-28T18:36:44.705" v="46"/>
        <pc:sldMkLst>
          <pc:docMk/>
          <pc:sldMk cId="251756229" sldId="275"/>
        </pc:sldMkLst>
      </pc:sldChg>
      <pc:sldChg chg="del">
        <pc:chgData name="Jan Rune Berdal" userId="S::4998461@id.nif.no::21a91209-6737-478d-8899-5d41999cebb2" providerId="AD" clId="Web-{682111BA-B56A-446B-A72B-A280E7DB5926}" dt="2021-03-28T18:38:10.567" v="62"/>
        <pc:sldMkLst>
          <pc:docMk/>
          <pc:sldMk cId="2042010874" sldId="276"/>
        </pc:sldMkLst>
      </pc:sldChg>
    </pc:docChg>
  </pc:docChgLst>
  <pc:docChgLst>
    <pc:chgData name="Jan Rune Berdal" userId="S::4998461@id.nif.no::21a91209-6737-478d-8899-5d41999cebb2" providerId="AD" clId="Web-{3B6435AD-85E6-429F-A836-133BA34B5C1B}"/>
    <pc:docChg chg="modSld">
      <pc:chgData name="Jan Rune Berdal" userId="S::4998461@id.nif.no::21a91209-6737-478d-8899-5d41999cebb2" providerId="AD" clId="Web-{3B6435AD-85E6-429F-A836-133BA34B5C1B}" dt="2023-04-28T05:09:12.042" v="1" actId="1076"/>
      <pc:docMkLst>
        <pc:docMk/>
      </pc:docMkLst>
      <pc:sldChg chg="modSp">
        <pc:chgData name="Jan Rune Berdal" userId="S::4998461@id.nif.no::21a91209-6737-478d-8899-5d41999cebb2" providerId="AD" clId="Web-{3B6435AD-85E6-429F-A836-133BA34B5C1B}" dt="2023-04-28T05:09:12.042" v="1" actId="1076"/>
        <pc:sldMkLst>
          <pc:docMk/>
          <pc:sldMk cId="2456984617" sldId="256"/>
        </pc:sldMkLst>
        <pc:picChg chg="mod">
          <ac:chgData name="Jan Rune Berdal" userId="S::4998461@id.nif.no::21a91209-6737-478d-8899-5d41999cebb2" providerId="AD" clId="Web-{3B6435AD-85E6-429F-A836-133BA34B5C1B}" dt="2023-04-28T05:09:12.042" v="1" actId="1076"/>
          <ac:picMkLst>
            <pc:docMk/>
            <pc:sldMk cId="2456984617" sldId="256"/>
            <ac:picMk id="7" creationId="{00000000-0000-0000-0000-000000000000}"/>
          </ac:picMkLst>
        </pc:picChg>
      </pc:sldChg>
    </pc:docChg>
  </pc:docChgLst>
  <pc:docChgLst>
    <pc:chgData name="Jan Rune Berdal" userId="S::4998461@id.nif.no::21a91209-6737-478d-8899-5d41999cebb2" providerId="AD" clId="Web-{E068FD2D-433D-4F9C-96BE-2ADCAE65551C}"/>
    <pc:docChg chg="modSld">
      <pc:chgData name="Jan Rune Berdal" userId="S::4998461@id.nif.no::21a91209-6737-478d-8899-5d41999cebb2" providerId="AD" clId="Web-{E068FD2D-433D-4F9C-96BE-2ADCAE65551C}" dt="2022-03-27T18:10:40.389" v="4"/>
      <pc:docMkLst>
        <pc:docMk/>
      </pc:docMkLst>
      <pc:sldChg chg="modSp">
        <pc:chgData name="Jan Rune Berdal" userId="S::4998461@id.nif.no::21a91209-6737-478d-8899-5d41999cebb2" providerId="AD" clId="Web-{E068FD2D-433D-4F9C-96BE-2ADCAE65551C}" dt="2022-03-27T18:08:32.073" v="0"/>
        <pc:sldMkLst>
          <pc:docMk/>
          <pc:sldMk cId="4192164412" sldId="257"/>
        </pc:sldMkLst>
        <pc:picChg chg="mod">
          <ac:chgData name="Jan Rune Berdal" userId="S::4998461@id.nif.no::21a91209-6737-478d-8899-5d41999cebb2" providerId="AD" clId="Web-{E068FD2D-433D-4F9C-96BE-2ADCAE65551C}" dt="2022-03-27T18:08:32.073" v="0"/>
          <ac:picMkLst>
            <pc:docMk/>
            <pc:sldMk cId="4192164412" sldId="257"/>
            <ac:picMk id="6" creationId="{00000000-0000-0000-0000-000000000000}"/>
          </ac:picMkLst>
        </pc:picChg>
      </pc:sldChg>
      <pc:sldChg chg="modSp">
        <pc:chgData name="Jan Rune Berdal" userId="S::4998461@id.nif.no::21a91209-6737-478d-8899-5d41999cebb2" providerId="AD" clId="Web-{E068FD2D-433D-4F9C-96BE-2ADCAE65551C}" dt="2022-03-27T18:10:40.389" v="4"/>
        <pc:sldMkLst>
          <pc:docMk/>
          <pc:sldMk cId="3817671050" sldId="260"/>
        </pc:sldMkLst>
        <pc:picChg chg="mod">
          <ac:chgData name="Jan Rune Berdal" userId="S::4998461@id.nif.no::21a91209-6737-478d-8899-5d41999cebb2" providerId="AD" clId="Web-{E068FD2D-433D-4F9C-96BE-2ADCAE65551C}" dt="2022-03-27T18:10:40.389" v="4"/>
          <ac:picMkLst>
            <pc:docMk/>
            <pc:sldMk cId="3817671050" sldId="260"/>
            <ac:picMk id="10" creationId="{00000000-0000-0000-0000-000000000000}"/>
          </ac:picMkLst>
        </pc:picChg>
      </pc:sldChg>
      <pc:sldChg chg="modSp">
        <pc:chgData name="Jan Rune Berdal" userId="S::4998461@id.nif.no::21a91209-6737-478d-8899-5d41999cebb2" providerId="AD" clId="Web-{E068FD2D-433D-4F9C-96BE-2ADCAE65551C}" dt="2022-03-27T18:09:58.278" v="3"/>
        <pc:sldMkLst>
          <pc:docMk/>
          <pc:sldMk cId="2345834926" sldId="270"/>
        </pc:sldMkLst>
        <pc:picChg chg="mod">
          <ac:chgData name="Jan Rune Berdal" userId="S::4998461@id.nif.no::21a91209-6737-478d-8899-5d41999cebb2" providerId="AD" clId="Web-{E068FD2D-433D-4F9C-96BE-2ADCAE65551C}" dt="2022-03-27T18:09:58.278" v="3"/>
          <ac:picMkLst>
            <pc:docMk/>
            <pc:sldMk cId="2345834926" sldId="270"/>
            <ac:picMk id="10" creationId="{00000000-0000-0000-0000-000000000000}"/>
          </ac:picMkLst>
        </pc:picChg>
      </pc:sldChg>
      <pc:sldChg chg="modSp">
        <pc:chgData name="Jan Rune Berdal" userId="S::4998461@id.nif.no::21a91209-6737-478d-8899-5d41999cebb2" providerId="AD" clId="Web-{E068FD2D-433D-4F9C-96BE-2ADCAE65551C}" dt="2022-03-27T18:09:05.199" v="2" actId="1076"/>
        <pc:sldMkLst>
          <pc:docMk/>
          <pc:sldMk cId="425118224" sldId="273"/>
        </pc:sldMkLst>
        <pc:picChg chg="mod">
          <ac:chgData name="Jan Rune Berdal" userId="S::4998461@id.nif.no::21a91209-6737-478d-8899-5d41999cebb2" providerId="AD" clId="Web-{E068FD2D-433D-4F9C-96BE-2ADCAE65551C}" dt="2022-03-27T18:09:05.199" v="2" actId="1076"/>
          <ac:picMkLst>
            <pc:docMk/>
            <pc:sldMk cId="425118224" sldId="273"/>
            <ac:picMk id="10" creationId="{00000000-0000-0000-0000-000000000000}"/>
          </ac:picMkLst>
        </pc:picChg>
      </pc:sldChg>
    </pc:docChg>
  </pc:docChgLst>
  <pc:docChgLst>
    <pc:chgData name="Jan Rune Berdal" userId="S::4998461@id.nif.no::21a91209-6737-478d-8899-5d41999cebb2" providerId="AD" clId="Web-{EF299494-F7AE-4EE8-A8CF-792174FB17AC}"/>
    <pc:docChg chg="modSld">
      <pc:chgData name="Jan Rune Berdal" userId="S::4998461@id.nif.no::21a91209-6737-478d-8899-5d41999cebb2" providerId="AD" clId="Web-{EF299494-F7AE-4EE8-A8CF-792174FB17AC}" dt="2023-04-16T16:03:59.478" v="0"/>
      <pc:docMkLst>
        <pc:docMk/>
      </pc:docMkLst>
      <pc:sldChg chg="modSp">
        <pc:chgData name="Jan Rune Berdal" userId="S::4998461@id.nif.no::21a91209-6737-478d-8899-5d41999cebb2" providerId="AD" clId="Web-{EF299494-F7AE-4EE8-A8CF-792174FB17AC}" dt="2023-04-16T16:03:59.478" v="0"/>
        <pc:sldMkLst>
          <pc:docMk/>
          <pc:sldMk cId="2469974829" sldId="271"/>
        </pc:sldMkLst>
        <pc:picChg chg="mod">
          <ac:chgData name="Jan Rune Berdal" userId="S::4998461@id.nif.no::21a91209-6737-478d-8899-5d41999cebb2" providerId="AD" clId="Web-{EF299494-F7AE-4EE8-A8CF-792174FB17AC}" dt="2023-04-16T16:03:59.478" v="0"/>
          <ac:picMkLst>
            <pc:docMk/>
            <pc:sldMk cId="2469974829" sldId="271"/>
            <ac:picMk id="6" creationId="{00000000-0000-0000-0000-000000000000}"/>
          </ac:picMkLst>
        </pc:picChg>
      </pc:sldChg>
    </pc:docChg>
  </pc:docChgLst>
  <pc:docChgLst>
    <pc:chgData name="Jan Rune Berdal" userId="S::4998461@id.nif.no::21a91209-6737-478d-8899-5d41999cebb2" providerId="AD" clId="Web-{D740D466-55A0-483E-A594-6B064DA5C00B}"/>
    <pc:docChg chg="addSld modSld">
      <pc:chgData name="Jan Rune Berdal" userId="S::4998461@id.nif.no::21a91209-6737-478d-8899-5d41999cebb2" providerId="AD" clId="Web-{D740D466-55A0-483E-A594-6B064DA5C00B}" dt="2021-07-21T10:12:49.643" v="36" actId="1076"/>
      <pc:docMkLst>
        <pc:docMk/>
      </pc:docMkLst>
      <pc:sldChg chg="modSp">
        <pc:chgData name="Jan Rune Berdal" userId="S::4998461@id.nif.no::21a91209-6737-478d-8899-5d41999cebb2" providerId="AD" clId="Web-{D740D466-55A0-483E-A594-6B064DA5C00B}" dt="2021-07-21T10:12:24.581" v="26" actId="1076"/>
        <pc:sldMkLst>
          <pc:docMk/>
          <pc:sldMk cId="3817671050" sldId="260"/>
        </pc:sldMkLst>
        <pc:spChg chg="mod">
          <ac:chgData name="Jan Rune Berdal" userId="S::4998461@id.nif.no::21a91209-6737-478d-8899-5d41999cebb2" providerId="AD" clId="Web-{D740D466-55A0-483E-A594-6B064DA5C00B}" dt="2021-07-21T10:12:24.581" v="26" actId="1076"/>
          <ac:spMkLst>
            <pc:docMk/>
            <pc:sldMk cId="3817671050" sldId="260"/>
            <ac:spMk id="3" creationId="{00000000-0000-0000-0000-000000000000}"/>
          </ac:spMkLst>
        </pc:spChg>
      </pc:sldChg>
      <pc:sldChg chg="modSp">
        <pc:chgData name="Jan Rune Berdal" userId="S::4998461@id.nif.no::21a91209-6737-478d-8899-5d41999cebb2" providerId="AD" clId="Web-{D740D466-55A0-483E-A594-6B064DA5C00B}" dt="2021-07-21T10:11:55.643" v="18"/>
        <pc:sldMkLst>
          <pc:docMk/>
          <pc:sldMk cId="4051264920" sldId="264"/>
        </pc:sldMkLst>
        <pc:spChg chg="mod">
          <ac:chgData name="Jan Rune Berdal" userId="S::4998461@id.nif.no::21a91209-6737-478d-8899-5d41999cebb2" providerId="AD" clId="Web-{D740D466-55A0-483E-A594-6B064DA5C00B}" dt="2021-07-21T09:32:04.508" v="4" actId="20577"/>
          <ac:spMkLst>
            <pc:docMk/>
            <pc:sldMk cId="4051264920" sldId="264"/>
            <ac:spMk id="2" creationId="{00000000-0000-0000-0000-000000000000}"/>
          </ac:spMkLst>
        </pc:spChg>
        <pc:spChg chg="mod">
          <ac:chgData name="Jan Rune Berdal" userId="S::4998461@id.nif.no::21a91209-6737-478d-8899-5d41999cebb2" providerId="AD" clId="Web-{D740D466-55A0-483E-A594-6B064DA5C00B}" dt="2021-07-21T09:32:09.992" v="5" actId="20577"/>
          <ac:spMkLst>
            <pc:docMk/>
            <pc:sldMk cId="4051264920" sldId="264"/>
            <ac:spMk id="3" creationId="{00000000-0000-0000-0000-000000000000}"/>
          </ac:spMkLst>
        </pc:spChg>
        <pc:graphicFrameChg chg="mod modGraphic">
          <ac:chgData name="Jan Rune Berdal" userId="S::4998461@id.nif.no::21a91209-6737-478d-8899-5d41999cebb2" providerId="AD" clId="Web-{D740D466-55A0-483E-A594-6B064DA5C00B}" dt="2021-07-21T10:11:55.643" v="18"/>
          <ac:graphicFrameMkLst>
            <pc:docMk/>
            <pc:sldMk cId="4051264920" sldId="264"/>
            <ac:graphicFrameMk id="11" creationId="{00000000-0000-0000-0000-000000000000}"/>
          </ac:graphicFrameMkLst>
        </pc:graphicFrameChg>
        <pc:picChg chg="mod">
          <ac:chgData name="Jan Rune Berdal" userId="S::4998461@id.nif.no::21a91209-6737-478d-8899-5d41999cebb2" providerId="AD" clId="Web-{D740D466-55A0-483E-A594-6B064DA5C00B}" dt="2021-07-21T09:32:25.383" v="6"/>
          <ac:picMkLst>
            <pc:docMk/>
            <pc:sldMk cId="4051264920" sldId="264"/>
            <ac:picMk id="6" creationId="{00000000-0000-0000-0000-000000000000}"/>
          </ac:picMkLst>
        </pc:picChg>
        <pc:picChg chg="mod">
          <ac:chgData name="Jan Rune Berdal" userId="S::4998461@id.nif.no::21a91209-6737-478d-8899-5d41999cebb2" providerId="AD" clId="Web-{D740D466-55A0-483E-A594-6B064DA5C00B}" dt="2021-07-21T10:10:47.985" v="16" actId="14100"/>
          <ac:picMkLst>
            <pc:docMk/>
            <pc:sldMk cId="4051264920" sldId="264"/>
            <ac:picMk id="7" creationId="{00000000-0000-0000-0000-000000000000}"/>
          </ac:picMkLst>
        </pc:picChg>
      </pc:sldChg>
      <pc:sldChg chg="modSp">
        <pc:chgData name="Jan Rune Berdal" userId="S::4998461@id.nif.no::21a91209-6737-478d-8899-5d41999cebb2" providerId="AD" clId="Web-{D740D466-55A0-483E-A594-6B064DA5C00B}" dt="2021-07-21T10:12:49.643" v="36" actId="1076"/>
        <pc:sldMkLst>
          <pc:docMk/>
          <pc:sldMk cId="2345834926" sldId="270"/>
        </pc:sldMkLst>
        <pc:spChg chg="mod">
          <ac:chgData name="Jan Rune Berdal" userId="S::4998461@id.nif.no::21a91209-6737-478d-8899-5d41999cebb2" providerId="AD" clId="Web-{D740D466-55A0-483E-A594-6B064DA5C00B}" dt="2021-07-21T10:12:49.643" v="36" actId="1076"/>
          <ac:spMkLst>
            <pc:docMk/>
            <pc:sldMk cId="2345834926" sldId="270"/>
            <ac:spMk id="3" creationId="{00000000-0000-0000-0000-000000000000}"/>
          </ac:spMkLst>
        </pc:spChg>
      </pc:sldChg>
      <pc:sldChg chg="add replId">
        <pc:chgData name="Jan Rune Berdal" userId="S::4998461@id.nif.no::21a91209-6737-478d-8899-5d41999cebb2" providerId="AD" clId="Web-{D740D466-55A0-483E-A594-6B064DA5C00B}" dt="2021-07-21T09:31:36.398" v="0"/>
        <pc:sldMkLst>
          <pc:docMk/>
          <pc:sldMk cId="2469974829" sldId="271"/>
        </pc:sldMkLst>
      </pc:sldChg>
    </pc:docChg>
  </pc:docChgLst>
  <pc:docChgLst>
    <pc:chgData name="Jan Rune Berdal" userId="S::4998461@id.nif.no::21a91209-6737-478d-8899-5d41999cebb2" providerId="AD" clId="Web-{B4C25046-C760-41E3-9199-C9DEB13D4600}"/>
    <pc:docChg chg="modSld">
      <pc:chgData name="Jan Rune Berdal" userId="S::4998461@id.nif.no::21a91209-6737-478d-8899-5d41999cebb2" providerId="AD" clId="Web-{B4C25046-C760-41E3-9199-C9DEB13D4600}" dt="2023-02-05T07:46:57.996" v="2" actId="20577"/>
      <pc:docMkLst>
        <pc:docMk/>
      </pc:docMkLst>
      <pc:sldChg chg="modSp">
        <pc:chgData name="Jan Rune Berdal" userId="S::4998461@id.nif.no::21a91209-6737-478d-8899-5d41999cebb2" providerId="AD" clId="Web-{B4C25046-C760-41E3-9199-C9DEB13D4600}" dt="2023-02-05T07:46:57.996" v="2" actId="20577"/>
        <pc:sldMkLst>
          <pc:docMk/>
          <pc:sldMk cId="2456984617" sldId="256"/>
        </pc:sldMkLst>
        <pc:spChg chg="mod">
          <ac:chgData name="Jan Rune Berdal" userId="S::4998461@id.nif.no::21a91209-6737-478d-8899-5d41999cebb2" providerId="AD" clId="Web-{B4C25046-C760-41E3-9199-C9DEB13D4600}" dt="2023-02-05T07:46:57.996" v="2" actId="20577"/>
          <ac:spMkLst>
            <pc:docMk/>
            <pc:sldMk cId="2456984617" sldId="256"/>
            <ac:spMk id="3" creationId="{00000000-0000-0000-0000-000000000000}"/>
          </ac:spMkLst>
        </pc:spChg>
      </pc:sldChg>
    </pc:docChg>
  </pc:docChgLst>
  <pc:docChgLst>
    <pc:chgData name="Jan Rune Berdal" userId="S::4998461@id.nif.no::21a91209-6737-478d-8899-5d41999cebb2" providerId="AD" clId="Web-{2253D6DE-9894-45CC-9F7B-D697046E2C5D}"/>
    <pc:docChg chg="addSld modSld sldOrd">
      <pc:chgData name="Jan Rune Berdal" userId="S::4998461@id.nif.no::21a91209-6737-478d-8899-5d41999cebb2" providerId="AD" clId="Web-{2253D6DE-9894-45CC-9F7B-D697046E2C5D}" dt="2021-12-26T17:19:39.458" v="51"/>
      <pc:docMkLst>
        <pc:docMk/>
      </pc:docMkLst>
      <pc:sldChg chg="modSp">
        <pc:chgData name="Jan Rune Berdal" userId="S::4998461@id.nif.no::21a91209-6737-478d-8899-5d41999cebb2" providerId="AD" clId="Web-{2253D6DE-9894-45CC-9F7B-D697046E2C5D}" dt="2021-12-26T17:09:19.357" v="0" actId="20577"/>
        <pc:sldMkLst>
          <pc:docMk/>
          <pc:sldMk cId="4192164412" sldId="257"/>
        </pc:sldMkLst>
        <pc:spChg chg="mod">
          <ac:chgData name="Jan Rune Berdal" userId="S::4998461@id.nif.no::21a91209-6737-478d-8899-5d41999cebb2" providerId="AD" clId="Web-{2253D6DE-9894-45CC-9F7B-D697046E2C5D}" dt="2021-12-26T17:09:19.357" v="0" actId="20577"/>
          <ac:spMkLst>
            <pc:docMk/>
            <pc:sldMk cId="4192164412" sldId="257"/>
            <ac:spMk id="3" creationId="{00000000-0000-0000-0000-000000000000}"/>
          </ac:spMkLst>
        </pc:spChg>
      </pc:sldChg>
      <pc:sldChg chg="modSp">
        <pc:chgData name="Jan Rune Berdal" userId="S::4998461@id.nif.no::21a91209-6737-478d-8899-5d41999cebb2" providerId="AD" clId="Web-{2253D6DE-9894-45CC-9F7B-D697046E2C5D}" dt="2021-12-26T17:13:55.078" v="42"/>
        <pc:sldMkLst>
          <pc:docMk/>
          <pc:sldMk cId="1438637458" sldId="258"/>
        </pc:sldMkLst>
        <pc:spChg chg="mod">
          <ac:chgData name="Jan Rune Berdal" userId="S::4998461@id.nif.no::21a91209-6737-478d-8899-5d41999cebb2" providerId="AD" clId="Web-{2253D6DE-9894-45CC-9F7B-D697046E2C5D}" dt="2021-12-26T17:09:35.905" v="6" actId="20577"/>
          <ac:spMkLst>
            <pc:docMk/>
            <pc:sldMk cId="1438637458" sldId="258"/>
            <ac:spMk id="3" creationId="{00000000-0000-0000-0000-000000000000}"/>
          </ac:spMkLst>
        </pc:spChg>
        <pc:graphicFrameChg chg="mod modGraphic">
          <ac:chgData name="Jan Rune Berdal" userId="S::4998461@id.nif.no::21a91209-6737-478d-8899-5d41999cebb2" providerId="AD" clId="Web-{2253D6DE-9894-45CC-9F7B-D697046E2C5D}" dt="2021-12-26T17:13:55.078" v="42"/>
          <ac:graphicFrameMkLst>
            <pc:docMk/>
            <pc:sldMk cId="1438637458" sldId="258"/>
            <ac:graphicFrameMk id="11" creationId="{00000000-0000-0000-0000-000000000000}"/>
          </ac:graphicFrameMkLst>
        </pc:graphicFrameChg>
        <pc:picChg chg="mod">
          <ac:chgData name="Jan Rune Berdal" userId="S::4998461@id.nif.no::21a91209-6737-478d-8899-5d41999cebb2" providerId="AD" clId="Web-{2253D6DE-9894-45CC-9F7B-D697046E2C5D}" dt="2021-12-26T17:13:41.155" v="38"/>
          <ac:picMkLst>
            <pc:docMk/>
            <pc:sldMk cId="1438637458" sldId="258"/>
            <ac:picMk id="8" creationId="{00000000-0000-0000-0000-000000000000}"/>
          </ac:picMkLst>
        </pc:picChg>
      </pc:sldChg>
      <pc:sldChg chg="modSp">
        <pc:chgData name="Jan Rune Berdal" userId="S::4998461@id.nif.no::21a91209-6737-478d-8899-5d41999cebb2" providerId="AD" clId="Web-{2253D6DE-9894-45CC-9F7B-D697046E2C5D}" dt="2021-12-26T17:11:23.849" v="21" actId="20577"/>
        <pc:sldMkLst>
          <pc:docMk/>
          <pc:sldMk cId="3817671050" sldId="260"/>
        </pc:sldMkLst>
        <pc:spChg chg="mod">
          <ac:chgData name="Jan Rune Berdal" userId="S::4998461@id.nif.no::21a91209-6737-478d-8899-5d41999cebb2" providerId="AD" clId="Web-{2253D6DE-9894-45CC-9F7B-D697046E2C5D}" dt="2021-12-26T17:11:23.849" v="21" actId="20577"/>
          <ac:spMkLst>
            <pc:docMk/>
            <pc:sldMk cId="3817671050" sldId="260"/>
            <ac:spMk id="3" creationId="{00000000-0000-0000-0000-000000000000}"/>
          </ac:spMkLst>
        </pc:spChg>
      </pc:sldChg>
      <pc:sldChg chg="modSp">
        <pc:chgData name="Jan Rune Berdal" userId="S::4998461@id.nif.no::21a91209-6737-478d-8899-5d41999cebb2" providerId="AD" clId="Web-{2253D6DE-9894-45CC-9F7B-D697046E2C5D}" dt="2021-12-26T17:11:37.944" v="23" actId="20577"/>
        <pc:sldMkLst>
          <pc:docMk/>
          <pc:sldMk cId="2194421285" sldId="265"/>
        </pc:sldMkLst>
        <pc:spChg chg="mod">
          <ac:chgData name="Jan Rune Berdal" userId="S::4998461@id.nif.no::21a91209-6737-478d-8899-5d41999cebb2" providerId="AD" clId="Web-{2253D6DE-9894-45CC-9F7B-D697046E2C5D}" dt="2021-12-26T17:11:37.944" v="23" actId="20577"/>
          <ac:spMkLst>
            <pc:docMk/>
            <pc:sldMk cId="2194421285" sldId="265"/>
            <ac:spMk id="3" creationId="{00000000-0000-0000-0000-000000000000}"/>
          </ac:spMkLst>
        </pc:spChg>
      </pc:sldChg>
      <pc:sldChg chg="modSp">
        <pc:chgData name="Jan Rune Berdal" userId="S::4998461@id.nif.no::21a91209-6737-478d-8899-5d41999cebb2" providerId="AD" clId="Web-{2253D6DE-9894-45CC-9F7B-D697046E2C5D}" dt="2021-12-26T17:11:02.629" v="16" actId="14100"/>
        <pc:sldMkLst>
          <pc:docMk/>
          <pc:sldMk cId="2345834926" sldId="270"/>
        </pc:sldMkLst>
        <pc:spChg chg="mod">
          <ac:chgData name="Jan Rune Berdal" userId="S::4998461@id.nif.no::21a91209-6737-478d-8899-5d41999cebb2" providerId="AD" clId="Web-{2253D6DE-9894-45CC-9F7B-D697046E2C5D}" dt="2021-12-26T17:11:02.629" v="16" actId="14100"/>
          <ac:spMkLst>
            <pc:docMk/>
            <pc:sldMk cId="2345834926" sldId="270"/>
            <ac:spMk id="3" creationId="{00000000-0000-0000-0000-000000000000}"/>
          </ac:spMkLst>
        </pc:spChg>
      </pc:sldChg>
      <pc:sldChg chg="modSp">
        <pc:chgData name="Jan Rune Berdal" userId="S::4998461@id.nif.no::21a91209-6737-478d-8899-5d41999cebb2" providerId="AD" clId="Web-{2253D6DE-9894-45CC-9F7B-D697046E2C5D}" dt="2021-12-26T17:09:40.499" v="7" actId="20577"/>
        <pc:sldMkLst>
          <pc:docMk/>
          <pc:sldMk cId="1193202334" sldId="272"/>
        </pc:sldMkLst>
        <pc:spChg chg="mod">
          <ac:chgData name="Jan Rune Berdal" userId="S::4998461@id.nif.no::21a91209-6737-478d-8899-5d41999cebb2" providerId="AD" clId="Web-{2253D6DE-9894-45CC-9F7B-D697046E2C5D}" dt="2021-12-26T17:09:40.499" v="7" actId="20577"/>
          <ac:spMkLst>
            <pc:docMk/>
            <pc:sldMk cId="1193202334" sldId="272"/>
            <ac:spMk id="3" creationId="{00000000-0000-0000-0000-000000000000}"/>
          </ac:spMkLst>
        </pc:spChg>
      </pc:sldChg>
      <pc:sldChg chg="modSp add ord replId">
        <pc:chgData name="Jan Rune Berdal" userId="S::4998461@id.nif.no::21a91209-6737-478d-8899-5d41999cebb2" providerId="AD" clId="Web-{2253D6DE-9894-45CC-9F7B-D697046E2C5D}" dt="2021-12-26T17:19:39.458" v="51"/>
        <pc:sldMkLst>
          <pc:docMk/>
          <pc:sldMk cId="425118224" sldId="273"/>
        </pc:sldMkLst>
        <pc:spChg chg="mod">
          <ac:chgData name="Jan Rune Berdal" userId="S::4998461@id.nif.no::21a91209-6737-478d-8899-5d41999cebb2" providerId="AD" clId="Web-{2253D6DE-9894-45CC-9F7B-D697046E2C5D}" dt="2021-12-26T17:12:27.025" v="26" actId="20577"/>
          <ac:spMkLst>
            <pc:docMk/>
            <pc:sldMk cId="425118224" sldId="273"/>
            <ac:spMk id="2" creationId="{00000000-0000-0000-0000-000000000000}"/>
          </ac:spMkLst>
        </pc:spChg>
        <pc:spChg chg="mod">
          <ac:chgData name="Jan Rune Berdal" userId="S::4998461@id.nif.no::21a91209-6737-478d-8899-5d41999cebb2" providerId="AD" clId="Web-{2253D6DE-9894-45CC-9F7B-D697046E2C5D}" dt="2021-12-26T17:12:44.370" v="31" actId="20577"/>
          <ac:spMkLst>
            <pc:docMk/>
            <pc:sldMk cId="425118224" sldId="273"/>
            <ac:spMk id="3" creationId="{00000000-0000-0000-0000-000000000000}"/>
          </ac:spMkLst>
        </pc:spChg>
        <pc:spChg chg="mod">
          <ac:chgData name="Jan Rune Berdal" userId="S::4998461@id.nif.no::21a91209-6737-478d-8899-5d41999cebb2" providerId="AD" clId="Web-{2253D6DE-9894-45CC-9F7B-D697046E2C5D}" dt="2021-12-26T17:12:36.120" v="28" actId="20577"/>
          <ac:spMkLst>
            <pc:docMk/>
            <pc:sldMk cId="425118224" sldId="273"/>
            <ac:spMk id="13" creationId="{00000000-0000-0000-0000-000000000000}"/>
          </ac:spMkLst>
        </pc:spChg>
        <pc:graphicFrameChg chg="mod modGraphic">
          <ac:chgData name="Jan Rune Berdal" userId="S::4998461@id.nif.no::21a91209-6737-478d-8899-5d41999cebb2" providerId="AD" clId="Web-{2253D6DE-9894-45CC-9F7B-D697046E2C5D}" dt="2021-12-26T17:19:39.458" v="51"/>
          <ac:graphicFrameMkLst>
            <pc:docMk/>
            <pc:sldMk cId="425118224" sldId="273"/>
            <ac:graphicFrameMk id="11" creationId="{00000000-0000-0000-0000-000000000000}"/>
          </ac:graphicFrameMkLst>
        </pc:graphicFrameChg>
        <pc:picChg chg="mod">
          <ac:chgData name="Jan Rune Berdal" userId="S::4998461@id.nif.no::21a91209-6737-478d-8899-5d41999cebb2" providerId="AD" clId="Web-{2253D6DE-9894-45CC-9F7B-D697046E2C5D}" dt="2021-12-26T17:15:27.396" v="43"/>
          <ac:picMkLst>
            <pc:docMk/>
            <pc:sldMk cId="425118224" sldId="273"/>
            <ac:picMk id="10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EA53-7256-4017-BF9B-04C8FF2FE636}" type="datetimeFigureOut">
              <a:rPr lang="nb-NO" smtClean="0"/>
              <a:t>12.04.2025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802-30C5-4F5A-89CF-BC6F605E29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474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EA53-7256-4017-BF9B-04C8FF2FE636}" type="datetimeFigureOut">
              <a:rPr lang="nb-NO" smtClean="0"/>
              <a:t>12.04.2025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802-30C5-4F5A-89CF-BC6F605E29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967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EA53-7256-4017-BF9B-04C8FF2FE636}" type="datetimeFigureOut">
              <a:rPr lang="nb-NO" smtClean="0"/>
              <a:t>12.04.2025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802-30C5-4F5A-89CF-BC6F605E29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074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EA53-7256-4017-BF9B-04C8FF2FE636}" type="datetimeFigureOut">
              <a:rPr lang="nb-NO" smtClean="0"/>
              <a:t>12.04.2025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802-30C5-4F5A-89CF-BC6F605E29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757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EA53-7256-4017-BF9B-04C8FF2FE636}" type="datetimeFigureOut">
              <a:rPr lang="nb-NO" smtClean="0"/>
              <a:t>12.04.2025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802-30C5-4F5A-89CF-BC6F605E29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998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EA53-7256-4017-BF9B-04C8FF2FE636}" type="datetimeFigureOut">
              <a:rPr lang="nb-NO" smtClean="0"/>
              <a:t>12.04.2025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802-30C5-4F5A-89CF-BC6F605E29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7551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EA53-7256-4017-BF9B-04C8FF2FE636}" type="datetimeFigureOut">
              <a:rPr lang="nb-NO" smtClean="0"/>
              <a:t>12.04.2025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802-30C5-4F5A-89CF-BC6F605E29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878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EA53-7256-4017-BF9B-04C8FF2FE636}" type="datetimeFigureOut">
              <a:rPr lang="nb-NO" smtClean="0"/>
              <a:t>12.04.2025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802-30C5-4F5A-89CF-BC6F605E29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98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EA53-7256-4017-BF9B-04C8FF2FE636}" type="datetimeFigureOut">
              <a:rPr lang="nb-NO" smtClean="0"/>
              <a:t>12.04.2025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802-30C5-4F5A-89CF-BC6F605E29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73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EA53-7256-4017-BF9B-04C8FF2FE636}" type="datetimeFigureOut">
              <a:rPr lang="nb-NO" smtClean="0"/>
              <a:t>12.04.2025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802-30C5-4F5A-89CF-BC6F605E29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430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EA53-7256-4017-BF9B-04C8FF2FE636}" type="datetimeFigureOut">
              <a:rPr lang="nb-NO" smtClean="0"/>
              <a:t>12.04.2025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A3802-30C5-4F5A-89CF-BC6F605E29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8658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EA53-7256-4017-BF9B-04C8FF2FE636}" type="datetimeFigureOut">
              <a:rPr lang="nb-NO" smtClean="0"/>
              <a:t>12.04.2025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A3802-30C5-4F5A-89CF-BC6F605E29D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29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24431" y="169508"/>
            <a:ext cx="5105400" cy="2046483"/>
          </a:xfrm>
        </p:spPr>
        <p:txBody>
          <a:bodyPr/>
          <a:lstStyle/>
          <a:p>
            <a:r>
              <a:rPr lang="nb-NO" b="1"/>
              <a:t>PW50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-2296748" y="2385861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4800"/>
              <a:t>Klubbsykkel #42</a:t>
            </a:r>
          </a:p>
        </p:txBody>
      </p:sp>
      <p:pic>
        <p:nvPicPr>
          <p:cNvPr id="4" name="Bilde 3" descr="Et bilde som inneholder grunn, utendørs, tre, blå&#10;&#10;Automatisk generert beskrivels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001" y="169509"/>
            <a:ext cx="4334749" cy="3251061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47" y="297656"/>
            <a:ext cx="2645790" cy="179018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840" y="1"/>
            <a:ext cx="3603572" cy="1453242"/>
          </a:xfrm>
          <a:prstGeom prst="rect">
            <a:avLst/>
          </a:prstGeom>
        </p:spPr>
      </p:pic>
      <p:graphicFrame>
        <p:nvGraphicFramePr>
          <p:cNvPr id="11" name="Tabel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168271"/>
              </p:ext>
            </p:extLst>
          </p:nvPr>
        </p:nvGraphicFramePr>
        <p:xfrm>
          <a:off x="473529" y="3131729"/>
          <a:ext cx="5861957" cy="34051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TEKNISKE</a:t>
                      </a:r>
                      <a:r>
                        <a:rPr lang="nb-NO" baseline="0"/>
                        <a:t> DATA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49 CCM 2-takt</a:t>
                      </a:r>
                      <a:r>
                        <a:rPr lang="nb-NO" baseline="0"/>
                        <a:t> luftkjølt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Effekt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2,7 hk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Gir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Nei,</a:t>
                      </a:r>
                      <a:r>
                        <a:rPr lang="nb-NO" baseline="0"/>
                        <a:t> bare gi gass</a:t>
                      </a:r>
                      <a:r>
                        <a:rPr lang="nb-NO" baseline="0">
                          <a:sym typeface="Wingdings" panose="05000000000000000000" pitchFamily="2" charset="2"/>
                        </a:rPr>
                        <a:t>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Clutch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Nei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Vekt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37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Setehøyde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485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Hjulstørrelse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10``</a:t>
                      </a:r>
                      <a:r>
                        <a:rPr lang="nb-NO" baseline="0"/>
                        <a:t> fram /</a:t>
                      </a:r>
                      <a:r>
                        <a:rPr lang="nb-NO"/>
                        <a:t>10`` bak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694296"/>
              </p:ext>
            </p:extLst>
          </p:nvPr>
        </p:nvGraphicFramePr>
        <p:xfrm>
          <a:off x="6500380" y="4162989"/>
          <a:ext cx="5536293" cy="23491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3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692">
                <a:tc>
                  <a:txBody>
                    <a:bodyPr/>
                    <a:lstStyle/>
                    <a:p>
                      <a:r>
                        <a:rPr lang="nb-NO" sz="2800"/>
                        <a:t>DRIFTSINFO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Bensin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Ren bensin på tanken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2-takts olje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Egen beholder ved styret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Choke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Svart hendel ved styrepute</a:t>
                      </a:r>
                    </a:p>
                    <a:p>
                      <a:r>
                        <a:rPr lang="nb-NO"/>
                        <a:t>Opp=på / ned=av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kstSylinder 12"/>
          <p:cNvSpPr txBox="1"/>
          <p:nvPr/>
        </p:nvSpPr>
        <p:spPr>
          <a:xfrm>
            <a:off x="7089041" y="3309616"/>
            <a:ext cx="4834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/>
              <a:t>ALDER: Fra fylte 5 år</a:t>
            </a:r>
          </a:p>
        </p:txBody>
      </p:sp>
    </p:spTree>
    <p:extLst>
      <p:ext uri="{BB962C8B-B14F-4D97-AF65-F5344CB8AC3E}">
        <p14:creationId xmlns:p14="http://schemas.microsoft.com/office/powerpoint/2010/main" val="2456984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FC09D-D099-51FF-387D-C1FD9A8A9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03FD9E-79E0-B99C-889C-45CBFD9B5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4431" y="169508"/>
            <a:ext cx="5105400" cy="2046483"/>
          </a:xfrm>
        </p:spPr>
        <p:txBody>
          <a:bodyPr/>
          <a:lstStyle/>
          <a:p>
            <a:r>
              <a:rPr lang="nb-NO" b="1"/>
              <a:t>YZ85-høy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255F92B-805B-FD3A-4CDF-924AA38A6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86622" y="2353777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4800" dirty="0"/>
              <a:t> Klubbsykkel #44 og 60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A8C5570-D234-BC21-BEE9-C357FBA27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6" y="253441"/>
            <a:ext cx="2645790" cy="179018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0BDFC89-C418-F60D-33D2-A8B5E6678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469" y="1"/>
            <a:ext cx="3603572" cy="1453242"/>
          </a:xfrm>
          <a:prstGeom prst="rect">
            <a:avLst/>
          </a:prstGeom>
        </p:spPr>
      </p:pic>
      <p:graphicFrame>
        <p:nvGraphicFramePr>
          <p:cNvPr id="11" name="Tabell 10">
            <a:extLst>
              <a:ext uri="{FF2B5EF4-FFF2-40B4-BE49-F238E27FC236}">
                <a16:creationId xmlns:a16="http://schemas.microsoft.com/office/drawing/2014/main" id="{0281C3E2-BB6B-E2AD-CFCF-A7B342443272}"/>
              </a:ext>
            </a:extLst>
          </p:cNvPr>
          <p:cNvGraphicFramePr>
            <a:graphicFrameLocks noGrp="1"/>
          </p:cNvGraphicFramePr>
          <p:nvPr/>
        </p:nvGraphicFramePr>
        <p:xfrm>
          <a:off x="473529" y="3131729"/>
          <a:ext cx="5861957" cy="34051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TEKNISKE</a:t>
                      </a:r>
                      <a:r>
                        <a:rPr lang="nb-NO" baseline="0"/>
                        <a:t> DATA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85 CCM 2-takt</a:t>
                      </a:r>
                      <a:r>
                        <a:rPr lang="nb-NO" baseline="0"/>
                        <a:t> vannkjølt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Effekt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32 hk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Gir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6-trinns manuell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Clutch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Vekt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69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Setehøyde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904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Hjulstørrelse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19``</a:t>
                      </a:r>
                      <a:r>
                        <a:rPr lang="nb-NO" baseline="0"/>
                        <a:t> fram /</a:t>
                      </a:r>
                      <a:r>
                        <a:rPr lang="nb-NO"/>
                        <a:t>16`` bak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id="{8446B026-AD26-DE60-1D3C-902EF1D9D868}"/>
              </a:ext>
            </a:extLst>
          </p:cNvPr>
          <p:cNvGraphicFramePr>
            <a:graphicFrameLocks noGrp="1"/>
          </p:cNvGraphicFramePr>
          <p:nvPr/>
        </p:nvGraphicFramePr>
        <p:xfrm>
          <a:off x="6516708" y="4162989"/>
          <a:ext cx="5427642" cy="23491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692">
                <a:tc>
                  <a:txBody>
                    <a:bodyPr/>
                    <a:lstStyle/>
                    <a:p>
                      <a:r>
                        <a:rPr lang="nb-NO" sz="2800"/>
                        <a:t>DRIFTSINFO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Bensin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Blandet med 2-takts olje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2-takts olje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3,2%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Choke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Svart hendel venstre side</a:t>
                      </a:r>
                    </a:p>
                    <a:p>
                      <a:r>
                        <a:rPr lang="nb-NO"/>
                        <a:t>Opp=på / ned=av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314F207-01E0-AB91-E765-25D957DE565D}"/>
              </a:ext>
            </a:extLst>
          </p:cNvPr>
          <p:cNvSpPr txBox="1"/>
          <p:nvPr/>
        </p:nvSpPr>
        <p:spPr>
          <a:xfrm>
            <a:off x="7089041" y="3309616"/>
            <a:ext cx="39690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/>
              <a:t>ALDER: Fra 10 år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E0A5463-01E7-B740-2903-06006ED4E4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193" y="253441"/>
            <a:ext cx="4191205" cy="31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0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24431" y="169508"/>
            <a:ext cx="5105400" cy="2046483"/>
          </a:xfrm>
        </p:spPr>
        <p:txBody>
          <a:bodyPr/>
          <a:lstStyle/>
          <a:p>
            <a:r>
              <a:rPr lang="nb-NO" b="1" dirty="0"/>
              <a:t>YZ125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-1085569" y="2393882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4800" dirty="0"/>
              <a:t>Klubbsykkel #8,12,13,36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6" y="253441"/>
            <a:ext cx="2645790" cy="179018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564" y="1"/>
            <a:ext cx="3603572" cy="1453242"/>
          </a:xfrm>
          <a:prstGeom prst="rect">
            <a:avLst/>
          </a:prstGeom>
        </p:spPr>
      </p:pic>
      <p:graphicFrame>
        <p:nvGraphicFramePr>
          <p:cNvPr id="11" name="Tabel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124822"/>
              </p:ext>
            </p:extLst>
          </p:nvPr>
        </p:nvGraphicFramePr>
        <p:xfrm>
          <a:off x="473529" y="3131729"/>
          <a:ext cx="5861957" cy="34051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TEKNISKE</a:t>
                      </a:r>
                      <a:r>
                        <a:rPr lang="nb-NO" baseline="0"/>
                        <a:t> DATA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125 CCM 2-takt</a:t>
                      </a:r>
                      <a:r>
                        <a:rPr lang="nb-NO" baseline="0"/>
                        <a:t> vannkjølt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Effekt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42 hk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Gir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6-trinns manuell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Clutch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Vekt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94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Setehøyde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975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Hjulstørrelse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21``</a:t>
                      </a:r>
                      <a:r>
                        <a:rPr lang="nb-NO" baseline="0"/>
                        <a:t> fram /19</a:t>
                      </a:r>
                      <a:r>
                        <a:rPr lang="nb-NO"/>
                        <a:t>`` bak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266782"/>
              </p:ext>
            </p:extLst>
          </p:nvPr>
        </p:nvGraphicFramePr>
        <p:xfrm>
          <a:off x="6516708" y="4162989"/>
          <a:ext cx="5427642" cy="23491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692">
                <a:tc>
                  <a:txBody>
                    <a:bodyPr/>
                    <a:lstStyle/>
                    <a:p>
                      <a:r>
                        <a:rPr lang="nb-NO" sz="2800"/>
                        <a:t>DRIFTSINFO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Bensin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Blandet med 2-takts olje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2-takts olje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3,2%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Choke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Svart hendel venstre side</a:t>
                      </a:r>
                    </a:p>
                    <a:p>
                      <a:r>
                        <a:rPr lang="nb-NO"/>
                        <a:t>Opp=på / ned=av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kstSylinder 12"/>
          <p:cNvSpPr txBox="1"/>
          <p:nvPr/>
        </p:nvSpPr>
        <p:spPr>
          <a:xfrm>
            <a:off x="7089041" y="3309616"/>
            <a:ext cx="39690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/>
              <a:t>ALDER: Fra 14 år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BD7F8D0-587A-44C4-BC25-0C511FB7E5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6813" y="485750"/>
            <a:ext cx="3866352" cy="289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55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23898-6247-C60D-439E-0A4A8439E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FA561D-DE7F-A64B-2198-5F550D9CA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4431" y="169508"/>
            <a:ext cx="5105400" cy="2046483"/>
          </a:xfrm>
        </p:spPr>
        <p:txBody>
          <a:bodyPr/>
          <a:lstStyle/>
          <a:p>
            <a:r>
              <a:rPr lang="nb-NO" b="1" dirty="0" err="1"/>
              <a:t>Freeride</a:t>
            </a:r>
            <a:r>
              <a:rPr lang="nb-NO" b="1" dirty="0"/>
              <a:t> E-XC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51C9B91-798C-830A-A425-9695ED6FC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6727" y="233773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4800" dirty="0"/>
              <a:t>Klubbsykkel #57 og 63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57B06FC-0271-E727-92DF-8C2C15178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6" y="253441"/>
            <a:ext cx="2645790" cy="179018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39E7868-D637-9EA4-8795-32DD047E4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260" y="279913"/>
            <a:ext cx="2421616" cy="941043"/>
          </a:xfrm>
          <a:prstGeom prst="rect">
            <a:avLst/>
          </a:prstGeom>
        </p:spPr>
      </p:pic>
      <p:graphicFrame>
        <p:nvGraphicFramePr>
          <p:cNvPr id="11" name="Tabell 10">
            <a:extLst>
              <a:ext uri="{FF2B5EF4-FFF2-40B4-BE49-F238E27FC236}">
                <a16:creationId xmlns:a16="http://schemas.microsoft.com/office/drawing/2014/main" id="{066CC9F6-1F3F-27D0-E04C-C0FE4A98F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342661"/>
              </p:ext>
            </p:extLst>
          </p:nvPr>
        </p:nvGraphicFramePr>
        <p:xfrm>
          <a:off x="473529" y="3131729"/>
          <a:ext cx="5989217" cy="34051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44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5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TEKNISKE</a:t>
                      </a:r>
                      <a:r>
                        <a:rPr lang="nb-NO" baseline="0"/>
                        <a:t> DATA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Elektrisk</a:t>
                      </a:r>
                      <a:endParaRPr lang="nb-NO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Effekt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b-NO" sz="1800" b="0" i="0" u="none" strike="noStrike" noProof="0" dirty="0">
                          <a:latin typeface="Calibri"/>
                        </a:rPr>
                        <a:t>8.8 kW/4500 </a:t>
                      </a:r>
                      <a:r>
                        <a:rPr lang="nb-NO" sz="1800" b="0" i="0" u="none" strike="noStrike" noProof="0" dirty="0" err="1">
                          <a:latin typeface="Calibri"/>
                        </a:rPr>
                        <a:t>rpm</a:t>
                      </a:r>
                      <a:r>
                        <a:rPr lang="nb-NO" sz="18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nb-NO" sz="1800" b="0" i="0" u="none" strike="noStrike" noProof="0" dirty="0" err="1">
                          <a:latin typeface="Calibri"/>
                        </a:rPr>
                        <a:t>max</a:t>
                      </a:r>
                      <a:r>
                        <a:rPr lang="nb-NO" sz="18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nb-NO" sz="1800" b="0" i="0" u="none" strike="noStrike" noProof="0" dirty="0" err="1">
                          <a:latin typeface="Calibri"/>
                        </a:rPr>
                        <a:t>power</a:t>
                      </a:r>
                      <a:endParaRPr lang="nb-NO" sz="1800" b="0" i="0" u="none" strike="noStrike" noProof="0" dirty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Gir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err="1"/>
                        <a:t>Nei,men</a:t>
                      </a:r>
                      <a:r>
                        <a:rPr lang="nb-NO" dirty="0"/>
                        <a:t> effekt kan justeres-3 trinn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 dirty="0"/>
                        <a:t>Clutch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Nei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 dirty="0"/>
                        <a:t>Vekt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111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Setehøyde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910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Hjulstørrelse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21``</a:t>
                      </a:r>
                      <a:r>
                        <a:rPr lang="nb-NO" baseline="0" dirty="0"/>
                        <a:t> fram /</a:t>
                      </a:r>
                      <a:r>
                        <a:rPr lang="nb-NO" dirty="0"/>
                        <a:t>18`` bak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id="{46792608-4044-8406-2D5E-150AFBD176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701127"/>
              </p:ext>
            </p:extLst>
          </p:nvPr>
        </p:nvGraphicFramePr>
        <p:xfrm>
          <a:off x="6516708" y="4051864"/>
          <a:ext cx="5427642" cy="2375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692">
                <a:tc>
                  <a:txBody>
                    <a:bodyPr/>
                    <a:lstStyle/>
                    <a:p>
                      <a:r>
                        <a:rPr lang="nb-NO" sz="2800"/>
                        <a:t>DRIFTSINFO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Ladekontakt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Under sete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Elektrisk</a:t>
                      </a:r>
                      <a:r>
                        <a:rPr lang="nb-NO" baseline="0"/>
                        <a:t> start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Nøkkel høyre side.</a:t>
                      </a:r>
                      <a:endParaRPr lang="nb-NO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nb-NO"/>
                        <a:t>Oppstart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b-NO" dirty="0"/>
                        <a:t>Juster ønsket effekttrinn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kstSylinder 12">
            <a:extLst>
              <a:ext uri="{FF2B5EF4-FFF2-40B4-BE49-F238E27FC236}">
                <a16:creationId xmlns:a16="http://schemas.microsoft.com/office/drawing/2014/main" id="{AFA6152F-91C4-4E6F-1133-E7F19806AE6B}"/>
              </a:ext>
            </a:extLst>
          </p:cNvPr>
          <p:cNvSpPr txBox="1"/>
          <p:nvPr/>
        </p:nvSpPr>
        <p:spPr>
          <a:xfrm>
            <a:off x="7089041" y="3309616"/>
            <a:ext cx="3969035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b-NO" sz="4400" dirty="0"/>
              <a:t>ALDER: Fra 14 år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0CF1BE8-AC78-3BAC-AD5F-64DF66EF9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0017" y="169508"/>
            <a:ext cx="4375880" cy="32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86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24431" y="169508"/>
            <a:ext cx="5105400" cy="2046483"/>
          </a:xfrm>
        </p:spPr>
        <p:txBody>
          <a:bodyPr/>
          <a:lstStyle/>
          <a:p>
            <a:r>
              <a:rPr lang="nb-NO" b="1"/>
              <a:t>TT-R50E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-1173801" y="2297629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4800"/>
              <a:t>Klubbsykkel #18 og 19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6" y="253441"/>
            <a:ext cx="2645790" cy="179018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469" y="1"/>
            <a:ext cx="3603572" cy="1453242"/>
          </a:xfrm>
          <a:prstGeom prst="rect">
            <a:avLst/>
          </a:prstGeom>
        </p:spPr>
      </p:pic>
      <p:graphicFrame>
        <p:nvGraphicFramePr>
          <p:cNvPr id="11" name="Tabel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20299"/>
              </p:ext>
            </p:extLst>
          </p:nvPr>
        </p:nvGraphicFramePr>
        <p:xfrm>
          <a:off x="473529" y="3131729"/>
          <a:ext cx="5861957" cy="34051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TEKNISKE</a:t>
                      </a:r>
                      <a:r>
                        <a:rPr lang="nb-NO" baseline="0"/>
                        <a:t> DATA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49 CCM 4-takt</a:t>
                      </a:r>
                      <a:r>
                        <a:rPr lang="nb-NO" baseline="0"/>
                        <a:t> luftkjølt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Effekt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3,2 hk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Gir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3-trinns halvautomatisk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Clutch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Nei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Vekt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54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Setehøyde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555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Hjulstørrelse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10``</a:t>
                      </a:r>
                      <a:r>
                        <a:rPr lang="nb-NO" baseline="0"/>
                        <a:t> fram /</a:t>
                      </a:r>
                      <a:r>
                        <a:rPr lang="nb-NO"/>
                        <a:t>10`` bak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208801"/>
              </p:ext>
            </p:extLst>
          </p:nvPr>
        </p:nvGraphicFramePr>
        <p:xfrm>
          <a:off x="6516708" y="4162989"/>
          <a:ext cx="5427642" cy="241954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692">
                <a:tc>
                  <a:txBody>
                    <a:bodyPr/>
                    <a:lstStyle/>
                    <a:p>
                      <a:r>
                        <a:rPr lang="nb-NO" sz="2800"/>
                        <a:t>DRIFTSINFO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Bensin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Ren bensin på tanken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Elektrisk</a:t>
                      </a:r>
                      <a:r>
                        <a:rPr lang="nb-NO" baseline="0"/>
                        <a:t> start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Hovedbryter ved</a:t>
                      </a:r>
                      <a:r>
                        <a:rPr lang="nb-NO" baseline="0"/>
                        <a:t> styret</a:t>
                      </a:r>
                    </a:p>
                    <a:p>
                      <a:r>
                        <a:rPr lang="nb-NO" baseline="0"/>
                        <a:t>Husk å skru av etter trening.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Choke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Svart hendel venstre side</a:t>
                      </a:r>
                    </a:p>
                    <a:p>
                      <a:r>
                        <a:rPr lang="nb-NO"/>
                        <a:t>Ut=på / inn=av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kstSylinder 12"/>
          <p:cNvSpPr txBox="1"/>
          <p:nvPr/>
        </p:nvSpPr>
        <p:spPr>
          <a:xfrm>
            <a:off x="7089041" y="3309616"/>
            <a:ext cx="4834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/>
              <a:t>ALDER: Fra fylte 5 år</a:t>
            </a:r>
          </a:p>
        </p:txBody>
      </p:sp>
      <p:pic>
        <p:nvPicPr>
          <p:cNvPr id="6" name="Bilde 5" descr="Et bilde som inneholder motorsykkel, bakke, parkert, blå&#10;&#10;Automatisk generert beskrivels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280" y="209613"/>
            <a:ext cx="4227692" cy="317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64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24431" y="326450"/>
            <a:ext cx="5105400" cy="2046483"/>
          </a:xfrm>
        </p:spPr>
        <p:txBody>
          <a:bodyPr/>
          <a:lstStyle/>
          <a:p>
            <a:r>
              <a:rPr lang="nb-NO" b="1" dirty="0"/>
              <a:t>CRF50F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-1280915" y="2225774"/>
            <a:ext cx="9377265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6000" dirty="0"/>
              <a:t>   </a:t>
            </a:r>
            <a:r>
              <a:rPr lang="nb-NO" sz="4800" dirty="0"/>
              <a:t>Klubbsykkel #28 og 45</a:t>
            </a:r>
            <a:endParaRPr lang="nb-NO" sz="4800" dirty="0">
              <a:cs typeface="Calibri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6" y="253441"/>
            <a:ext cx="2645790" cy="1790186"/>
          </a:xfrm>
          <a:prstGeom prst="rect">
            <a:avLst/>
          </a:prstGeom>
        </p:spPr>
      </p:pic>
      <p:graphicFrame>
        <p:nvGraphicFramePr>
          <p:cNvPr id="11" name="Tabel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591570"/>
              </p:ext>
            </p:extLst>
          </p:nvPr>
        </p:nvGraphicFramePr>
        <p:xfrm>
          <a:off x="473529" y="3131729"/>
          <a:ext cx="5861957" cy="34051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TEKNISKE</a:t>
                      </a:r>
                      <a:r>
                        <a:rPr lang="nb-NO" baseline="0"/>
                        <a:t> DATA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50 CCM 4-takt</a:t>
                      </a:r>
                      <a:r>
                        <a:rPr lang="nb-NO" baseline="0"/>
                        <a:t> luftkjølt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Effekt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3,2 hk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Gir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3-trinn</a:t>
                      </a:r>
                      <a:r>
                        <a:rPr lang="nb-NO" baseline="0"/>
                        <a:t> halvautomatisk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Clutch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Nei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Vekt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49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Setehøyde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548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Hjulstørrelse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10``</a:t>
                      </a:r>
                      <a:r>
                        <a:rPr lang="nb-NO" baseline="0"/>
                        <a:t> fram /</a:t>
                      </a:r>
                      <a:r>
                        <a:rPr lang="nb-NO"/>
                        <a:t>10`` bak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751097"/>
              </p:ext>
            </p:extLst>
          </p:nvPr>
        </p:nvGraphicFramePr>
        <p:xfrm>
          <a:off x="6516708" y="4162989"/>
          <a:ext cx="5427642" cy="23491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692">
                <a:tc>
                  <a:txBody>
                    <a:bodyPr/>
                    <a:lstStyle/>
                    <a:p>
                      <a:r>
                        <a:rPr lang="nb-NO" sz="2800" dirty="0"/>
                        <a:t>DRIFTSINFO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 dirty="0"/>
                        <a:t>Bensin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Ren bensin på tanken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 dirty="0"/>
                        <a:t>Kickstart</a:t>
                      </a:r>
                      <a:endParaRPr lang="nb-NO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Hovedbryter ved</a:t>
                      </a:r>
                      <a:r>
                        <a:rPr lang="nb-NO" baseline="0" dirty="0"/>
                        <a:t> styret</a:t>
                      </a:r>
                    </a:p>
                    <a:p>
                      <a:r>
                        <a:rPr lang="nb-NO" baseline="0" dirty="0"/>
                        <a:t>Husk å skru av etter trening.</a:t>
                      </a:r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 dirty="0"/>
                        <a:t>Choke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kstSylinder 12"/>
          <p:cNvSpPr txBox="1"/>
          <p:nvPr/>
        </p:nvSpPr>
        <p:spPr>
          <a:xfrm>
            <a:off x="7089041" y="3309616"/>
            <a:ext cx="3683701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b-NO" sz="4400"/>
              <a:t>ALDER: Fra 5 år</a:t>
            </a:r>
          </a:p>
        </p:txBody>
      </p:sp>
      <p:sp>
        <p:nvSpPr>
          <p:cNvPr id="8" name="AutoShape 4" descr="Bilderesultat for honda mx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540" y="152038"/>
            <a:ext cx="1651639" cy="132262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7628" y="195225"/>
            <a:ext cx="4337874" cy="32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8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24431" y="169508"/>
            <a:ext cx="5105400" cy="2046483"/>
          </a:xfrm>
        </p:spPr>
        <p:txBody>
          <a:bodyPr/>
          <a:lstStyle/>
          <a:p>
            <a:r>
              <a:rPr lang="nb-NO" b="1" dirty="0"/>
              <a:t>SX-E 3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-1526727" y="233773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4800" dirty="0"/>
              <a:t>Klubbsykkel #54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6" y="253441"/>
            <a:ext cx="2645790" cy="179018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260" y="279913"/>
            <a:ext cx="2421616" cy="941043"/>
          </a:xfrm>
          <a:prstGeom prst="rect">
            <a:avLst/>
          </a:prstGeom>
        </p:spPr>
      </p:pic>
      <p:graphicFrame>
        <p:nvGraphicFramePr>
          <p:cNvPr id="11" name="Tabel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528732"/>
              </p:ext>
            </p:extLst>
          </p:nvPr>
        </p:nvGraphicFramePr>
        <p:xfrm>
          <a:off x="473529" y="3131729"/>
          <a:ext cx="5989217" cy="34051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44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5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TEKNISKE</a:t>
                      </a:r>
                      <a:r>
                        <a:rPr lang="nb-NO" baseline="0"/>
                        <a:t> DATA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Elektrisk</a:t>
                      </a:r>
                      <a:endParaRPr lang="nb-NO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Effekt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b-NO" sz="1800" b="0" i="0" u="none" strike="noStrike" noProof="0" dirty="0">
                          <a:latin typeface="Calibri"/>
                        </a:rPr>
                        <a:t>2 kW/3200 </a:t>
                      </a:r>
                      <a:r>
                        <a:rPr lang="nb-NO" sz="1800" b="0" i="0" u="none" strike="noStrike" noProof="0" dirty="0" err="1">
                          <a:latin typeface="Calibri"/>
                        </a:rPr>
                        <a:t>rpm</a:t>
                      </a:r>
                      <a:r>
                        <a:rPr lang="nb-NO" sz="18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nb-NO" sz="1800" b="0" i="0" u="none" strike="noStrike" noProof="0" dirty="0" err="1">
                          <a:latin typeface="Calibri"/>
                        </a:rPr>
                        <a:t>max</a:t>
                      </a:r>
                      <a:r>
                        <a:rPr lang="nb-NO" sz="1800" b="0" i="0" u="none" strike="noStrike" noProof="0" dirty="0">
                          <a:latin typeface="Calibri"/>
                        </a:rPr>
                        <a:t> </a:t>
                      </a:r>
                      <a:r>
                        <a:rPr lang="nb-NO" sz="1800" b="0" i="0" u="none" strike="noStrike" noProof="0" dirty="0" err="1">
                          <a:latin typeface="Calibri"/>
                        </a:rPr>
                        <a:t>power</a:t>
                      </a:r>
                      <a:endParaRPr lang="nb-NO" sz="1800" b="0" i="0" u="none" strike="noStrike" noProof="0" dirty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Gir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err="1"/>
                        <a:t>Nei,men</a:t>
                      </a:r>
                      <a:r>
                        <a:rPr lang="nb-NO"/>
                        <a:t> effekt kan justeres-6 trinn</a:t>
                      </a:r>
                      <a:endParaRPr lang="nb-NO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 dirty="0"/>
                        <a:t>Clutch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Nei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 dirty="0"/>
                        <a:t>Vekt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40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Setehøyde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600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Hjulstørrelse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12``</a:t>
                      </a:r>
                      <a:r>
                        <a:rPr lang="nb-NO" baseline="0" dirty="0"/>
                        <a:t> fram /</a:t>
                      </a:r>
                      <a:r>
                        <a:rPr lang="nb-NO" dirty="0"/>
                        <a:t>10`` bak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917168"/>
              </p:ext>
            </p:extLst>
          </p:nvPr>
        </p:nvGraphicFramePr>
        <p:xfrm>
          <a:off x="6516708" y="4051864"/>
          <a:ext cx="5427642" cy="24462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692">
                <a:tc>
                  <a:txBody>
                    <a:bodyPr/>
                    <a:lstStyle/>
                    <a:p>
                      <a:r>
                        <a:rPr lang="nb-NO" sz="2800"/>
                        <a:t>DRIFTSINFO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Ladekontakt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Venstre side batteri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Elektrisk</a:t>
                      </a:r>
                      <a:r>
                        <a:rPr lang="nb-NO" baseline="0"/>
                        <a:t> start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Hovedbryter høyre side topp batteri.</a:t>
                      </a:r>
                      <a:endParaRPr lang="nb-NO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nb-NO"/>
                        <a:t>Oppstart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Vri gassholk fremover</a:t>
                      </a:r>
                    </a:p>
                    <a:p>
                      <a:pPr lvl="0">
                        <a:buNone/>
                      </a:pPr>
                      <a:r>
                        <a:rPr lang="nb-NO"/>
                        <a:t>Juster ønsket effekttrinn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kstSylinder 12"/>
          <p:cNvSpPr txBox="1"/>
          <p:nvPr/>
        </p:nvSpPr>
        <p:spPr>
          <a:xfrm>
            <a:off x="7089041" y="3309616"/>
            <a:ext cx="3683701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b-NO" sz="4400" dirty="0"/>
              <a:t>ALDER: Fra 5 år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0017" y="169508"/>
            <a:ext cx="4375880" cy="328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37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7266A-E529-8BE4-C895-28669626E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455592-CCCE-5DA0-AEAF-A9005C706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3818" y="169508"/>
            <a:ext cx="5336013" cy="2046483"/>
          </a:xfrm>
        </p:spPr>
        <p:txBody>
          <a:bodyPr/>
          <a:lstStyle/>
          <a:p>
            <a:r>
              <a:rPr lang="nb-NO" b="1" dirty="0"/>
              <a:t>SX-E 5/MC-E 5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3E7A26E-9370-EE0B-7BAD-1CF130D6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26727" y="233773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4800" dirty="0"/>
              <a:t>Klubbsykkel #55 og 56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442BA2B-45C3-4A84-039C-CDD2DAB770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6" y="253441"/>
            <a:ext cx="2645790" cy="1790186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6B7AF78-BF3E-A507-1476-F2F47D0AB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691" y="321167"/>
            <a:ext cx="1914780" cy="744086"/>
          </a:xfrm>
          <a:prstGeom prst="rect">
            <a:avLst/>
          </a:prstGeom>
        </p:spPr>
      </p:pic>
      <p:graphicFrame>
        <p:nvGraphicFramePr>
          <p:cNvPr id="11" name="Tabell 10">
            <a:extLst>
              <a:ext uri="{FF2B5EF4-FFF2-40B4-BE49-F238E27FC236}">
                <a16:creationId xmlns:a16="http://schemas.microsoft.com/office/drawing/2014/main" id="{95A56462-5C55-16CE-1D97-8FC1214DFAB9}"/>
              </a:ext>
            </a:extLst>
          </p:cNvPr>
          <p:cNvGraphicFramePr>
            <a:graphicFrameLocks noGrp="1"/>
          </p:cNvGraphicFramePr>
          <p:nvPr/>
        </p:nvGraphicFramePr>
        <p:xfrm>
          <a:off x="473529" y="3131729"/>
          <a:ext cx="5989217" cy="34051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44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5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TEKNISKE</a:t>
                      </a:r>
                      <a:r>
                        <a:rPr lang="nb-NO" baseline="0"/>
                        <a:t> DATA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Elektrisk</a:t>
                      </a:r>
                      <a:endParaRPr lang="nb-NO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Effekt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b-NO" sz="1800" b="0" i="0" u="none" strike="noStrike" noProof="0">
                          <a:latin typeface="Calibri"/>
                        </a:rPr>
                        <a:t>5 kW/3900 </a:t>
                      </a:r>
                      <a:r>
                        <a:rPr lang="nb-NO" sz="1800" b="0" i="0" u="none" strike="noStrike" noProof="0" err="1">
                          <a:latin typeface="Calibri"/>
                        </a:rPr>
                        <a:t>rpm</a:t>
                      </a:r>
                      <a:r>
                        <a:rPr lang="nb-NO" sz="1800" b="0" i="0" u="none" strike="noStrike" noProof="0">
                          <a:latin typeface="Calibri"/>
                        </a:rPr>
                        <a:t> </a:t>
                      </a:r>
                      <a:r>
                        <a:rPr lang="nb-NO" sz="1800" b="0" i="0" u="none" strike="noStrike" noProof="0" err="1">
                          <a:latin typeface="Calibri"/>
                        </a:rPr>
                        <a:t>max</a:t>
                      </a:r>
                      <a:r>
                        <a:rPr lang="nb-NO" sz="1800" b="0" i="0" u="none" strike="noStrike" noProof="0">
                          <a:latin typeface="Calibri"/>
                        </a:rPr>
                        <a:t> </a:t>
                      </a:r>
                      <a:r>
                        <a:rPr lang="nb-NO" sz="1800" b="0" i="0" u="none" strike="noStrike" noProof="0" err="1">
                          <a:latin typeface="Calibri"/>
                        </a:rPr>
                        <a:t>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Gir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err="1"/>
                        <a:t>Nei,men</a:t>
                      </a:r>
                      <a:r>
                        <a:rPr lang="nb-NO"/>
                        <a:t> effekt kan justeres-6 trinn</a:t>
                      </a:r>
                      <a:endParaRPr lang="nb-NO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Clutch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Nei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Vekt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40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Setehøyde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680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Hjulstørrelse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12``</a:t>
                      </a:r>
                      <a:r>
                        <a:rPr lang="nb-NO" baseline="0"/>
                        <a:t> fram /</a:t>
                      </a:r>
                      <a:r>
                        <a:rPr lang="nb-NO"/>
                        <a:t>10`` bak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id="{1E2A159D-DF3A-D2B2-A389-91E7A51EE273}"/>
              </a:ext>
            </a:extLst>
          </p:cNvPr>
          <p:cNvGraphicFramePr>
            <a:graphicFrameLocks noGrp="1"/>
          </p:cNvGraphicFramePr>
          <p:nvPr/>
        </p:nvGraphicFramePr>
        <p:xfrm>
          <a:off x="6516708" y="4051864"/>
          <a:ext cx="5427642" cy="24462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692">
                <a:tc>
                  <a:txBody>
                    <a:bodyPr/>
                    <a:lstStyle/>
                    <a:p>
                      <a:r>
                        <a:rPr lang="nb-NO" sz="2800"/>
                        <a:t>DRIFTSINFO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Ladekontakt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Venstre side batteri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Elektrisk</a:t>
                      </a:r>
                      <a:r>
                        <a:rPr lang="nb-NO" baseline="0"/>
                        <a:t> start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Hovedbryter høyre side topp batteri.</a:t>
                      </a:r>
                      <a:endParaRPr lang="nb-NO" baseline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r>
                        <a:rPr lang="nb-NO"/>
                        <a:t>Oppstart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Vri gassholk fremover</a:t>
                      </a:r>
                    </a:p>
                    <a:p>
                      <a:pPr lvl="0">
                        <a:buNone/>
                      </a:pPr>
                      <a:r>
                        <a:rPr lang="nb-NO"/>
                        <a:t>Juster ønsket effekttrinn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89543BC-ABC6-2059-C9E6-DA20E3143125}"/>
              </a:ext>
            </a:extLst>
          </p:cNvPr>
          <p:cNvSpPr txBox="1"/>
          <p:nvPr/>
        </p:nvSpPr>
        <p:spPr>
          <a:xfrm>
            <a:off x="7089041" y="3309616"/>
            <a:ext cx="3683701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b-NO" sz="4400"/>
              <a:t>ALDER: Fra 6 år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300993C-7A4A-D143-3F33-DEFF5D5222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0017" y="169508"/>
            <a:ext cx="4375880" cy="3281910"/>
          </a:xfrm>
          <a:prstGeom prst="rect">
            <a:avLst/>
          </a:prstGeom>
        </p:spPr>
      </p:pic>
      <p:pic>
        <p:nvPicPr>
          <p:cNvPr id="6" name="Bilde 5" descr="Et bilde som inneholder logo, Font, Grafikk, symbol&#10;&#10;KI-generert innhold kan være feil.">
            <a:extLst>
              <a:ext uri="{FF2B5EF4-FFF2-40B4-BE49-F238E27FC236}">
                <a16:creationId xmlns:a16="http://schemas.microsoft.com/office/drawing/2014/main" id="{DE6DA8B2-1033-2C76-5A37-C0717CA26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68" y="99381"/>
            <a:ext cx="1187658" cy="118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9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24431" y="326450"/>
            <a:ext cx="5105400" cy="2046483"/>
          </a:xfrm>
        </p:spPr>
        <p:txBody>
          <a:bodyPr/>
          <a:lstStyle/>
          <a:p>
            <a:r>
              <a:rPr lang="nb-NO" b="1"/>
              <a:t>CRF110F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-1280915" y="2225774"/>
            <a:ext cx="9377265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6000" dirty="0"/>
              <a:t>   </a:t>
            </a:r>
            <a:r>
              <a:rPr lang="nb-NO" sz="4400" dirty="0"/>
              <a:t>Klubbsykkel #37,38,39,58,59</a:t>
            </a:r>
            <a:endParaRPr lang="nb-NO" sz="4400" dirty="0">
              <a:cs typeface="Calibri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6" y="253441"/>
            <a:ext cx="2645790" cy="1790186"/>
          </a:xfrm>
          <a:prstGeom prst="rect">
            <a:avLst/>
          </a:prstGeom>
        </p:spPr>
      </p:pic>
      <p:graphicFrame>
        <p:nvGraphicFramePr>
          <p:cNvPr id="11" name="Tabel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224743"/>
              </p:ext>
            </p:extLst>
          </p:nvPr>
        </p:nvGraphicFramePr>
        <p:xfrm>
          <a:off x="473529" y="3131729"/>
          <a:ext cx="5861957" cy="34051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TEKNISKE</a:t>
                      </a:r>
                      <a:r>
                        <a:rPr lang="nb-NO" baseline="0"/>
                        <a:t> DATA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110 CCM 4-takt</a:t>
                      </a:r>
                      <a:r>
                        <a:rPr lang="nb-NO" baseline="0"/>
                        <a:t> luftkjølt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Effekt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7 hk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Gir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4-trinn</a:t>
                      </a:r>
                      <a:r>
                        <a:rPr lang="nb-NO" baseline="0"/>
                        <a:t> halvautomatisk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Clutch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Nei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Vekt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70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Setehøyde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658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Hjulstørrelse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14``</a:t>
                      </a:r>
                      <a:r>
                        <a:rPr lang="nb-NO" baseline="0"/>
                        <a:t> fram /</a:t>
                      </a:r>
                      <a:r>
                        <a:rPr lang="nb-NO"/>
                        <a:t>12`` bak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831398"/>
              </p:ext>
            </p:extLst>
          </p:nvPr>
        </p:nvGraphicFramePr>
        <p:xfrm>
          <a:off x="6516708" y="4162989"/>
          <a:ext cx="5427642" cy="23491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692">
                <a:tc>
                  <a:txBody>
                    <a:bodyPr/>
                    <a:lstStyle/>
                    <a:p>
                      <a:r>
                        <a:rPr lang="nb-NO" sz="2800"/>
                        <a:t>DRIFTSINFO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Bensin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Ren bensin på tanken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Elektrisk</a:t>
                      </a:r>
                      <a:r>
                        <a:rPr lang="nb-NO" baseline="0"/>
                        <a:t> start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Hovedbryter ved</a:t>
                      </a:r>
                      <a:r>
                        <a:rPr lang="nb-NO" baseline="0"/>
                        <a:t> styret</a:t>
                      </a:r>
                    </a:p>
                    <a:p>
                      <a:r>
                        <a:rPr lang="nb-NO" baseline="0"/>
                        <a:t>Husk å skru av etter trening.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Choke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Nei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kstSylinder 12"/>
          <p:cNvSpPr txBox="1"/>
          <p:nvPr/>
        </p:nvSpPr>
        <p:spPr>
          <a:xfrm>
            <a:off x="7089041" y="3309616"/>
            <a:ext cx="3683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/>
              <a:t>ALDER: Fra 7 år</a:t>
            </a:r>
          </a:p>
        </p:txBody>
      </p:sp>
      <p:sp>
        <p:nvSpPr>
          <p:cNvPr id="8" name="AutoShape 4" descr="Bilderesultat for honda mx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540" y="152038"/>
            <a:ext cx="1651639" cy="132262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2621" y="160338"/>
            <a:ext cx="4410172" cy="330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34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24431" y="326450"/>
            <a:ext cx="5105400" cy="2046483"/>
          </a:xfrm>
        </p:spPr>
        <p:txBody>
          <a:bodyPr/>
          <a:lstStyle/>
          <a:p>
            <a:r>
              <a:rPr lang="nb-NO" b="1"/>
              <a:t>CRF125F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-1250419" y="2328961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6000" dirty="0"/>
              <a:t>   </a:t>
            </a:r>
            <a:r>
              <a:rPr lang="nb-NO" sz="3600" dirty="0"/>
              <a:t>Klubbsykkel #34,35,40,41,50,51,61,62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6" y="253441"/>
            <a:ext cx="2645790" cy="1790186"/>
          </a:xfrm>
          <a:prstGeom prst="rect">
            <a:avLst/>
          </a:prstGeom>
        </p:spPr>
      </p:pic>
      <p:graphicFrame>
        <p:nvGraphicFramePr>
          <p:cNvPr id="11" name="Tabel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050864"/>
              </p:ext>
            </p:extLst>
          </p:nvPr>
        </p:nvGraphicFramePr>
        <p:xfrm>
          <a:off x="473529" y="3131729"/>
          <a:ext cx="5861957" cy="34051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TEKNISKE</a:t>
                      </a:r>
                      <a:r>
                        <a:rPr lang="nb-NO" baseline="0"/>
                        <a:t> DATA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125 CCM 4-takt</a:t>
                      </a:r>
                      <a:r>
                        <a:rPr lang="nb-NO" baseline="0"/>
                        <a:t> luftkjølt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Effekt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9 hk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Gir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4-trinn</a:t>
                      </a:r>
                      <a:r>
                        <a:rPr lang="nb-NO" baseline="0"/>
                        <a:t> manuell girkasse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Clutch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Vekt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87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Setehøyde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785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Hjulstørrelse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19``</a:t>
                      </a:r>
                      <a:r>
                        <a:rPr lang="nb-NO" baseline="0"/>
                        <a:t> fram /</a:t>
                      </a:r>
                      <a:r>
                        <a:rPr lang="nb-NO"/>
                        <a:t>16`` bak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833692"/>
              </p:ext>
            </p:extLst>
          </p:nvPr>
        </p:nvGraphicFramePr>
        <p:xfrm>
          <a:off x="6516708" y="4162989"/>
          <a:ext cx="5427642" cy="23491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692">
                <a:tc>
                  <a:txBody>
                    <a:bodyPr/>
                    <a:lstStyle/>
                    <a:p>
                      <a:r>
                        <a:rPr lang="nb-NO" sz="2800"/>
                        <a:t>DRIFTSINFO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Bensin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Ren bensin på tanken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Elektrisk</a:t>
                      </a:r>
                      <a:r>
                        <a:rPr lang="nb-NO" baseline="0"/>
                        <a:t> start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Hovedbryter ved</a:t>
                      </a:r>
                      <a:r>
                        <a:rPr lang="nb-NO" baseline="0"/>
                        <a:t> styret</a:t>
                      </a:r>
                    </a:p>
                    <a:p>
                      <a:r>
                        <a:rPr lang="nb-NO" baseline="0"/>
                        <a:t>Husk å skru av etter trening.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Choke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baseline="0" dirty="0"/>
                        <a:t>Nei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kstSylinder 12"/>
          <p:cNvSpPr txBox="1"/>
          <p:nvPr/>
        </p:nvSpPr>
        <p:spPr>
          <a:xfrm>
            <a:off x="7089041" y="3309616"/>
            <a:ext cx="3683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/>
              <a:t>ALDER: Fra 8 år</a:t>
            </a:r>
          </a:p>
        </p:txBody>
      </p:sp>
      <p:sp>
        <p:nvSpPr>
          <p:cNvPr id="8" name="AutoShape 4" descr="Bilderesultat for honda mx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540" y="152038"/>
            <a:ext cx="1651639" cy="1322627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2622" y="160338"/>
            <a:ext cx="4410172" cy="330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71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24431" y="169508"/>
            <a:ext cx="5105400" cy="2046483"/>
          </a:xfrm>
        </p:spPr>
        <p:txBody>
          <a:bodyPr/>
          <a:lstStyle/>
          <a:p>
            <a:r>
              <a:rPr lang="nb-NO" b="1"/>
              <a:t>YZ65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-2200495" y="2353777"/>
            <a:ext cx="10635368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4800" dirty="0"/>
              <a:t>Klubbsykkel #9 og #52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6" y="253441"/>
            <a:ext cx="2645790" cy="179018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469" y="1"/>
            <a:ext cx="3603572" cy="1453242"/>
          </a:xfrm>
          <a:prstGeom prst="rect">
            <a:avLst/>
          </a:prstGeom>
        </p:spPr>
      </p:pic>
      <p:graphicFrame>
        <p:nvGraphicFramePr>
          <p:cNvPr id="11" name="Tabel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632876"/>
              </p:ext>
            </p:extLst>
          </p:nvPr>
        </p:nvGraphicFramePr>
        <p:xfrm>
          <a:off x="473529" y="3131729"/>
          <a:ext cx="5861957" cy="34051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TEKNISKE</a:t>
                      </a:r>
                      <a:r>
                        <a:rPr lang="nb-NO" baseline="0"/>
                        <a:t> DATA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65 CCM 2-takt</a:t>
                      </a:r>
                      <a:r>
                        <a:rPr lang="nb-NO" baseline="0"/>
                        <a:t> vannkjølt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Effekt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17 hk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Gir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6-trinns manuell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Clutch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Vekt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61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Setehøyde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760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Hjulstørrelse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14``</a:t>
                      </a:r>
                      <a:r>
                        <a:rPr lang="nb-NO" baseline="0"/>
                        <a:t> fram /</a:t>
                      </a:r>
                      <a:r>
                        <a:rPr lang="nb-NO"/>
                        <a:t>12`` bak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266782"/>
              </p:ext>
            </p:extLst>
          </p:nvPr>
        </p:nvGraphicFramePr>
        <p:xfrm>
          <a:off x="6516708" y="4162989"/>
          <a:ext cx="5427642" cy="23491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692">
                <a:tc>
                  <a:txBody>
                    <a:bodyPr/>
                    <a:lstStyle/>
                    <a:p>
                      <a:r>
                        <a:rPr lang="nb-NO" sz="2800"/>
                        <a:t>DRIFTSINFO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Bensin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Blandet med 2-takts olje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2-takts olje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3,2%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Choke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Svart hendel venstre side</a:t>
                      </a:r>
                    </a:p>
                    <a:p>
                      <a:r>
                        <a:rPr lang="nb-NO"/>
                        <a:t>Opp=på / ned=av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kstSylinder 12"/>
          <p:cNvSpPr txBox="1"/>
          <p:nvPr/>
        </p:nvSpPr>
        <p:spPr>
          <a:xfrm>
            <a:off x="7089041" y="3309616"/>
            <a:ext cx="3683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/>
              <a:t>ALDER: Fra 8 år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350" y="392950"/>
            <a:ext cx="3676357" cy="275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96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24431" y="169508"/>
            <a:ext cx="5105400" cy="2046483"/>
          </a:xfrm>
        </p:spPr>
        <p:txBody>
          <a:bodyPr/>
          <a:lstStyle/>
          <a:p>
            <a:r>
              <a:rPr lang="nb-NO" b="1" dirty="0"/>
              <a:t>YZ85-lav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-1486622" y="2353777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4800" dirty="0"/>
              <a:t> Klubbsykkel #43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6" y="253441"/>
            <a:ext cx="2645790" cy="179018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469" y="1"/>
            <a:ext cx="3603572" cy="1453242"/>
          </a:xfrm>
          <a:prstGeom prst="rect">
            <a:avLst/>
          </a:prstGeom>
        </p:spPr>
      </p:pic>
      <p:graphicFrame>
        <p:nvGraphicFramePr>
          <p:cNvPr id="11" name="Tabell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161649"/>
              </p:ext>
            </p:extLst>
          </p:nvPr>
        </p:nvGraphicFramePr>
        <p:xfrm>
          <a:off x="473529" y="3131729"/>
          <a:ext cx="5861957" cy="34051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90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1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TEKNISKE</a:t>
                      </a:r>
                      <a:r>
                        <a:rPr lang="nb-NO" baseline="0"/>
                        <a:t> DATA</a:t>
                      </a:r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85 CCM 2-takt</a:t>
                      </a:r>
                      <a:r>
                        <a:rPr lang="nb-NO" baseline="0"/>
                        <a:t> vannkjølt</a:t>
                      </a:r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Effekt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32 hk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Gir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6-trinns manuell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Clutch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Vekt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69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Setehøyde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870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638">
                <a:tc>
                  <a:txBody>
                    <a:bodyPr/>
                    <a:lstStyle/>
                    <a:p>
                      <a:r>
                        <a:rPr lang="nb-NO"/>
                        <a:t>Hjulstørrelse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17``</a:t>
                      </a:r>
                      <a:r>
                        <a:rPr lang="nb-NO" baseline="0" dirty="0"/>
                        <a:t> fram /</a:t>
                      </a:r>
                      <a:r>
                        <a:rPr lang="nb-NO" dirty="0"/>
                        <a:t>14`` bak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Tabell 11"/>
          <p:cNvGraphicFramePr>
            <a:graphicFrameLocks noGrp="1"/>
          </p:cNvGraphicFramePr>
          <p:nvPr/>
        </p:nvGraphicFramePr>
        <p:xfrm>
          <a:off x="6516708" y="4162989"/>
          <a:ext cx="5427642" cy="23491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72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9692">
                <a:tc>
                  <a:txBody>
                    <a:bodyPr/>
                    <a:lstStyle/>
                    <a:p>
                      <a:r>
                        <a:rPr lang="nb-NO" sz="2800"/>
                        <a:t>DRIFTSINFO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Bensin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Blandet med 2-takts olje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2-takts olje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3,2%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692">
                <a:tc>
                  <a:txBody>
                    <a:bodyPr/>
                    <a:lstStyle/>
                    <a:p>
                      <a:r>
                        <a:rPr lang="nb-NO"/>
                        <a:t>Choke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/>
                        <a:t>Svart hendel venstre side</a:t>
                      </a:r>
                    </a:p>
                    <a:p>
                      <a:r>
                        <a:rPr lang="nb-NO"/>
                        <a:t>Opp=på / ned=av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kstSylinder 12"/>
          <p:cNvSpPr txBox="1"/>
          <p:nvPr/>
        </p:nvSpPr>
        <p:spPr>
          <a:xfrm>
            <a:off x="7089041" y="3309616"/>
            <a:ext cx="39690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400"/>
              <a:t>ALDER: Fra 10 år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1193" y="253441"/>
            <a:ext cx="4191205" cy="31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74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8682B4BC43DF4886251EE5B317846A" ma:contentTypeVersion="16" ma:contentTypeDescription="Opprett et nytt dokument." ma:contentTypeScope="" ma:versionID="17ca52c9e96caa458d8333bade936997">
  <xsd:schema xmlns:xsd="http://www.w3.org/2001/XMLSchema" xmlns:xs="http://www.w3.org/2001/XMLSchema" xmlns:p="http://schemas.microsoft.com/office/2006/metadata/properties" xmlns:ns2="f6c87ec6-3d68-4a81-97e2-3ae6747d67b2" xmlns:ns3="5111b0c0-75a6-4bec-b2ed-810f24232ac6" targetNamespace="http://schemas.microsoft.com/office/2006/metadata/properties" ma:root="true" ma:fieldsID="078e359fcc7c5b72033801e9efa429ec" ns2:_="" ns3:_="">
    <xsd:import namespace="f6c87ec6-3d68-4a81-97e2-3ae6747d67b2"/>
    <xsd:import namespace="5111b0c0-75a6-4bec-b2ed-810f24232a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87ec6-3d68-4a81-97e2-3ae6747d67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fe842598-920a-4506-a82c-69498b100c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11b0c0-75a6-4bec-b2ed-810f24232ac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4d6fca3d-65a9-42b4-aa5e-8df5ca6844d7}" ma:internalName="TaxCatchAll" ma:showField="CatchAllData" ma:web="5111b0c0-75a6-4bec-b2ed-810f24232a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111b0c0-75a6-4bec-b2ed-810f24232ac6" xsi:nil="true"/>
    <lcf76f155ced4ddcb4097134ff3c332f xmlns="f6c87ec6-3d68-4a81-97e2-3ae6747d67b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566ED1-98CC-4790-8869-B01EF3EFE1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c87ec6-3d68-4a81-97e2-3ae6747d67b2"/>
    <ds:schemaRef ds:uri="5111b0c0-75a6-4bec-b2ed-810f24232a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639F18-2AEA-4464-A3EA-9383207FB748}">
  <ds:schemaRefs>
    <ds:schemaRef ds:uri="http://schemas.microsoft.com/office/2006/metadata/properties"/>
    <ds:schemaRef ds:uri="http://schemas.microsoft.com/office/infopath/2007/PartnerControls"/>
    <ds:schemaRef ds:uri="5111b0c0-75a6-4bec-b2ed-810f24232ac6"/>
    <ds:schemaRef ds:uri="f6c87ec6-3d68-4a81-97e2-3ae6747d67b2"/>
  </ds:schemaRefs>
</ds:datastoreItem>
</file>

<file path=customXml/itemProps3.xml><?xml version="1.0" encoding="utf-8"?>
<ds:datastoreItem xmlns:ds="http://schemas.openxmlformats.org/officeDocument/2006/customXml" ds:itemID="{D385AED4-B78A-4F77-A665-DCAEC805CB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762</Words>
  <Application>Microsoft Office PowerPoint</Application>
  <PresentationFormat>Widescreen</PresentationFormat>
  <Paragraphs>311</Paragraphs>
  <Slides>12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Office-tema</vt:lpstr>
      <vt:lpstr>PW50</vt:lpstr>
      <vt:lpstr>TT-R50E</vt:lpstr>
      <vt:lpstr>CRF50F</vt:lpstr>
      <vt:lpstr>SX-E 3</vt:lpstr>
      <vt:lpstr>SX-E 5/MC-E 5</vt:lpstr>
      <vt:lpstr>CRF110F</vt:lpstr>
      <vt:lpstr>CRF125F</vt:lpstr>
      <vt:lpstr>YZ65</vt:lpstr>
      <vt:lpstr>YZ85-lav</vt:lpstr>
      <vt:lpstr>YZ85-høy</vt:lpstr>
      <vt:lpstr>YZ125</vt:lpstr>
      <vt:lpstr>Freeride E-XC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Jan Rune Berdal</dc:creator>
  <cp:lastModifiedBy>Jan Rune Berdal</cp:lastModifiedBy>
  <cp:revision>51</cp:revision>
  <dcterms:created xsi:type="dcterms:W3CDTF">2019-02-23T14:15:33Z</dcterms:created>
  <dcterms:modified xsi:type="dcterms:W3CDTF">2025-04-12T15:49:50Z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0x010100D88682B4BC43DF4886251EE5B317846A</vt:lpwstr>
  </property>
  <property fmtid="{D5CDD505-2E9C-101B-9397-08002B2CF9AE}" pid="3" name="MediaServiceImageTags">
    <vt:lpwstr/>
  </property>
</Properties>
</file>